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s/slide1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slideLayouts/slideLayout17.xml" ContentType="application/vnd.openxmlformats-officedocument.presentationml.slideLayout+xml"/>
  <Override PartName="/ppt/slideLayouts/slideLayout15.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Raleway" panose="020B0604020202020204" charset="0"/>
      <p:regular r:id="rId19"/>
      <p:bold r:id="rId20"/>
      <p:italic r:id="rId21"/>
      <p:boldItalic r:id="rId22"/>
    </p:embeddedFont>
    <p:embeddedFont>
      <p:font typeface="Calibri" panose="020F0502020204030204" pitchFamily="34" charset="0"/>
      <p:regular r:id="rId23"/>
      <p:bold r:id="rId24"/>
      <p:italic r:id="rId25"/>
      <p:boldItalic r:id="rId26"/>
    </p:embeddedFont>
    <p:embeddedFont>
      <p:font typeface="Lato" panose="020B060402020202020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hbShXyPbu0jmc1TI9kMCPpDt+C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726"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font" Target="fonts/font1.fntdata"/><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96894704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984747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7" name="Google Shape;23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4137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880326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236045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756118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766592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429457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4054500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726598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740631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090974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4034472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t</a:t>
            </a:r>
            <a:endParaRPr/>
          </a:p>
        </p:txBody>
      </p:sp>
    </p:spTree>
    <p:extLst>
      <p:ext uri="{BB962C8B-B14F-4D97-AF65-F5344CB8AC3E}">
        <p14:creationId xmlns:p14="http://schemas.microsoft.com/office/powerpoint/2010/main" val="1837499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0116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648103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52165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8">
  <p:cSld name="AUTOLAYOUT_11">
    <p:bg>
      <p:bgPr>
        <a:solidFill>
          <a:srgbClr val="FFFFFF"/>
        </a:solidFill>
        <a:effectLst/>
      </p:bgPr>
    </p:bg>
    <p:spTree>
      <p:nvGrpSpPr>
        <p:cNvPr id="1" name="Shape 9"/>
        <p:cNvGrpSpPr/>
        <p:nvPr/>
      </p:nvGrpSpPr>
      <p:grpSpPr>
        <a:xfrm>
          <a:off x="0" y="0"/>
          <a:ext cx="0" cy="0"/>
          <a:chOff x="0" y="0"/>
          <a:chExt cx="0" cy="0"/>
        </a:xfrm>
      </p:grpSpPr>
      <p:sp>
        <p:nvSpPr>
          <p:cNvPr id="10" name="Google Shape;10;p18"/>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18"/>
          <p:cNvSpPr/>
          <p:nvPr/>
        </p:nvSpPr>
        <p:spPr>
          <a:xfrm>
            <a:off x="188400" y="188400"/>
            <a:ext cx="8767200" cy="476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8"/>
          <p:cNvSpPr/>
          <p:nvPr/>
        </p:nvSpPr>
        <p:spPr>
          <a:xfrm>
            <a:off x="282600" y="282600"/>
            <a:ext cx="8578800" cy="4578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3" name="Google Shape;13;p18"/>
          <p:cNvCxnSpPr/>
          <p:nvPr/>
        </p:nvCxnSpPr>
        <p:spPr>
          <a:xfrm>
            <a:off x="282600" y="4607275"/>
            <a:ext cx="423000" cy="0"/>
          </a:xfrm>
          <a:prstGeom prst="straightConnector1">
            <a:avLst/>
          </a:prstGeom>
          <a:noFill/>
          <a:ln w="19050" cap="flat" cmpd="sng">
            <a:solidFill>
              <a:schemeClr val="dk1"/>
            </a:solidFill>
            <a:prstDash val="solid"/>
            <a:round/>
            <a:headEnd type="none" w="sm" len="sm"/>
            <a:tailEnd type="none" w="sm" len="sm"/>
          </a:ln>
        </p:spPr>
      </p:cxnSp>
      <p:cxnSp>
        <p:nvCxnSpPr>
          <p:cNvPr id="14" name="Google Shape;14;p18"/>
          <p:cNvCxnSpPr/>
          <p:nvPr/>
        </p:nvCxnSpPr>
        <p:spPr>
          <a:xfrm>
            <a:off x="8438400" y="536225"/>
            <a:ext cx="423000" cy="0"/>
          </a:xfrm>
          <a:prstGeom prst="straightConnector1">
            <a:avLst/>
          </a:prstGeom>
          <a:noFill/>
          <a:ln w="19050" cap="flat" cmpd="sng">
            <a:solidFill>
              <a:schemeClr val="dk1"/>
            </a:solidFill>
            <a:prstDash val="solid"/>
            <a:round/>
            <a:headEnd type="none" w="sm" len="sm"/>
            <a:tailEnd type="none" w="sm" len="sm"/>
          </a:ln>
        </p:spPr>
      </p:cxnSp>
      <p:sp>
        <p:nvSpPr>
          <p:cNvPr id="15" name="Google Shape;15;p18"/>
          <p:cNvSpPr txBox="1">
            <a:spLocks noGrp="1"/>
          </p:cNvSpPr>
          <p:nvPr>
            <p:ph type="title"/>
          </p:nvPr>
        </p:nvSpPr>
        <p:spPr>
          <a:xfrm>
            <a:off x="1960500" y="1897200"/>
            <a:ext cx="5223000" cy="980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b="1">
                <a:solidFill>
                  <a:schemeClr val="dk1"/>
                </a:solidFill>
              </a:defRPr>
            </a:lvl1pPr>
            <a:lvl2pPr lvl="1" algn="ctr">
              <a:lnSpc>
                <a:spcPct val="100000"/>
              </a:lnSpc>
              <a:spcBef>
                <a:spcPts val="0"/>
              </a:spcBef>
              <a:spcAft>
                <a:spcPts val="0"/>
              </a:spcAft>
              <a:buSzPts val="2800"/>
              <a:buNone/>
              <a:defRPr sz="2400" b="1">
                <a:solidFill>
                  <a:schemeClr val="dk1"/>
                </a:solidFill>
              </a:defRPr>
            </a:lvl2pPr>
            <a:lvl3pPr lvl="2" algn="ctr">
              <a:lnSpc>
                <a:spcPct val="100000"/>
              </a:lnSpc>
              <a:spcBef>
                <a:spcPts val="0"/>
              </a:spcBef>
              <a:spcAft>
                <a:spcPts val="0"/>
              </a:spcAft>
              <a:buSzPts val="2800"/>
              <a:buNone/>
              <a:defRPr sz="2400" b="1">
                <a:solidFill>
                  <a:schemeClr val="dk1"/>
                </a:solidFill>
              </a:defRPr>
            </a:lvl3pPr>
            <a:lvl4pPr lvl="3" algn="ctr">
              <a:lnSpc>
                <a:spcPct val="100000"/>
              </a:lnSpc>
              <a:spcBef>
                <a:spcPts val="0"/>
              </a:spcBef>
              <a:spcAft>
                <a:spcPts val="0"/>
              </a:spcAft>
              <a:buSzPts val="2800"/>
              <a:buNone/>
              <a:defRPr sz="2400" b="1">
                <a:solidFill>
                  <a:schemeClr val="dk1"/>
                </a:solidFill>
              </a:defRPr>
            </a:lvl4pPr>
            <a:lvl5pPr lvl="4" algn="ctr">
              <a:lnSpc>
                <a:spcPct val="100000"/>
              </a:lnSpc>
              <a:spcBef>
                <a:spcPts val="0"/>
              </a:spcBef>
              <a:spcAft>
                <a:spcPts val="0"/>
              </a:spcAft>
              <a:buSzPts val="2800"/>
              <a:buNone/>
              <a:defRPr sz="2400" b="1">
                <a:solidFill>
                  <a:schemeClr val="dk1"/>
                </a:solidFill>
              </a:defRPr>
            </a:lvl5pPr>
            <a:lvl6pPr lvl="5" algn="ctr">
              <a:lnSpc>
                <a:spcPct val="100000"/>
              </a:lnSpc>
              <a:spcBef>
                <a:spcPts val="0"/>
              </a:spcBef>
              <a:spcAft>
                <a:spcPts val="0"/>
              </a:spcAft>
              <a:buSzPts val="2800"/>
              <a:buNone/>
              <a:defRPr sz="2400" b="1">
                <a:solidFill>
                  <a:schemeClr val="dk1"/>
                </a:solidFill>
              </a:defRPr>
            </a:lvl6pPr>
            <a:lvl7pPr lvl="6" algn="ctr">
              <a:lnSpc>
                <a:spcPct val="100000"/>
              </a:lnSpc>
              <a:spcBef>
                <a:spcPts val="0"/>
              </a:spcBef>
              <a:spcAft>
                <a:spcPts val="0"/>
              </a:spcAft>
              <a:buSzPts val="2800"/>
              <a:buNone/>
              <a:defRPr sz="2400" b="1">
                <a:solidFill>
                  <a:schemeClr val="dk1"/>
                </a:solidFill>
              </a:defRPr>
            </a:lvl7pPr>
            <a:lvl8pPr lvl="7" algn="ctr">
              <a:lnSpc>
                <a:spcPct val="100000"/>
              </a:lnSpc>
              <a:spcBef>
                <a:spcPts val="0"/>
              </a:spcBef>
              <a:spcAft>
                <a:spcPts val="0"/>
              </a:spcAft>
              <a:buSzPts val="2800"/>
              <a:buNone/>
              <a:defRPr sz="2400" b="1">
                <a:solidFill>
                  <a:schemeClr val="dk1"/>
                </a:solidFill>
              </a:defRPr>
            </a:lvl8pPr>
            <a:lvl9pPr lvl="8" algn="ctr">
              <a:lnSpc>
                <a:spcPct val="100000"/>
              </a:lnSpc>
              <a:spcBef>
                <a:spcPts val="0"/>
              </a:spcBef>
              <a:spcAft>
                <a:spcPts val="0"/>
              </a:spcAft>
              <a:buSzPts val="2800"/>
              <a:buNone/>
              <a:defRPr sz="2400" b="1">
                <a:solidFill>
                  <a:schemeClr val="dk1"/>
                </a:solidFill>
              </a:defRPr>
            </a:lvl9pPr>
          </a:lstStyle>
          <a:p>
            <a:endParaRPr/>
          </a:p>
        </p:txBody>
      </p:sp>
      <p:sp>
        <p:nvSpPr>
          <p:cNvPr id="16" name="Google Shape;16;p18"/>
          <p:cNvSpPr txBox="1">
            <a:spLocks noGrp="1"/>
          </p:cNvSpPr>
          <p:nvPr>
            <p:ph type="subTitle" idx="1"/>
          </p:nvPr>
        </p:nvSpPr>
        <p:spPr>
          <a:xfrm>
            <a:off x="1960500" y="2892024"/>
            <a:ext cx="5223000" cy="354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2"/>
              </a:buClr>
              <a:buSzPts val="1200"/>
              <a:buNone/>
              <a:defRPr sz="1200">
                <a:solidFill>
                  <a:schemeClr val="dk2"/>
                </a:solidFill>
              </a:defRPr>
            </a:lvl1pPr>
            <a:lvl2pPr lvl="1" algn="ctr">
              <a:lnSpc>
                <a:spcPct val="100000"/>
              </a:lnSpc>
              <a:spcBef>
                <a:spcPts val="0"/>
              </a:spcBef>
              <a:spcAft>
                <a:spcPts val="0"/>
              </a:spcAft>
              <a:buClr>
                <a:schemeClr val="dk2"/>
              </a:buClr>
              <a:buSzPts val="1200"/>
              <a:buNone/>
              <a:defRPr sz="1200">
                <a:solidFill>
                  <a:schemeClr val="dk2"/>
                </a:solidFill>
              </a:defRPr>
            </a:lvl2pPr>
            <a:lvl3pPr lvl="2" algn="ctr">
              <a:lnSpc>
                <a:spcPct val="100000"/>
              </a:lnSpc>
              <a:spcBef>
                <a:spcPts val="0"/>
              </a:spcBef>
              <a:spcAft>
                <a:spcPts val="0"/>
              </a:spcAft>
              <a:buClr>
                <a:schemeClr val="dk2"/>
              </a:buClr>
              <a:buSzPts val="1200"/>
              <a:buNone/>
              <a:defRPr sz="1200">
                <a:solidFill>
                  <a:schemeClr val="dk2"/>
                </a:solidFill>
              </a:defRPr>
            </a:lvl3pPr>
            <a:lvl4pPr lvl="3" algn="ctr">
              <a:lnSpc>
                <a:spcPct val="100000"/>
              </a:lnSpc>
              <a:spcBef>
                <a:spcPts val="0"/>
              </a:spcBef>
              <a:spcAft>
                <a:spcPts val="0"/>
              </a:spcAft>
              <a:buClr>
                <a:schemeClr val="dk2"/>
              </a:buClr>
              <a:buSzPts val="1200"/>
              <a:buNone/>
              <a:defRPr sz="1200">
                <a:solidFill>
                  <a:schemeClr val="dk2"/>
                </a:solidFill>
              </a:defRPr>
            </a:lvl4pPr>
            <a:lvl5pPr lvl="4" algn="ctr">
              <a:lnSpc>
                <a:spcPct val="100000"/>
              </a:lnSpc>
              <a:spcBef>
                <a:spcPts val="0"/>
              </a:spcBef>
              <a:spcAft>
                <a:spcPts val="0"/>
              </a:spcAft>
              <a:buClr>
                <a:schemeClr val="dk2"/>
              </a:buClr>
              <a:buSzPts val="1200"/>
              <a:buNone/>
              <a:defRPr sz="1200">
                <a:solidFill>
                  <a:schemeClr val="dk2"/>
                </a:solidFill>
              </a:defRPr>
            </a:lvl5pPr>
            <a:lvl6pPr lvl="5" algn="ctr">
              <a:lnSpc>
                <a:spcPct val="100000"/>
              </a:lnSpc>
              <a:spcBef>
                <a:spcPts val="0"/>
              </a:spcBef>
              <a:spcAft>
                <a:spcPts val="0"/>
              </a:spcAft>
              <a:buClr>
                <a:schemeClr val="dk2"/>
              </a:buClr>
              <a:buSzPts val="1200"/>
              <a:buNone/>
              <a:defRPr sz="1200">
                <a:solidFill>
                  <a:schemeClr val="dk2"/>
                </a:solidFill>
              </a:defRPr>
            </a:lvl6pPr>
            <a:lvl7pPr lvl="6" algn="ctr">
              <a:lnSpc>
                <a:spcPct val="100000"/>
              </a:lnSpc>
              <a:spcBef>
                <a:spcPts val="0"/>
              </a:spcBef>
              <a:spcAft>
                <a:spcPts val="0"/>
              </a:spcAft>
              <a:buClr>
                <a:schemeClr val="dk2"/>
              </a:buClr>
              <a:buSzPts val="1200"/>
              <a:buNone/>
              <a:defRPr sz="1200">
                <a:solidFill>
                  <a:schemeClr val="dk2"/>
                </a:solidFill>
              </a:defRPr>
            </a:lvl7pPr>
            <a:lvl8pPr lvl="7" algn="ctr">
              <a:lnSpc>
                <a:spcPct val="100000"/>
              </a:lnSpc>
              <a:spcBef>
                <a:spcPts val="0"/>
              </a:spcBef>
              <a:spcAft>
                <a:spcPts val="0"/>
              </a:spcAft>
              <a:buClr>
                <a:schemeClr val="dk2"/>
              </a:buClr>
              <a:buSzPts val="1200"/>
              <a:buNone/>
              <a:defRPr sz="1200">
                <a:solidFill>
                  <a:schemeClr val="dk2"/>
                </a:solidFill>
              </a:defRPr>
            </a:lvl8pPr>
            <a:lvl9pPr lvl="8" algn="ctr">
              <a:lnSpc>
                <a:spcPct val="100000"/>
              </a:lnSpc>
              <a:spcBef>
                <a:spcPts val="0"/>
              </a:spcBef>
              <a:spcAft>
                <a:spcPts val="0"/>
              </a:spcAft>
              <a:buClr>
                <a:schemeClr val="dk2"/>
              </a:buClr>
              <a:buSzPts val="1200"/>
              <a:buNone/>
              <a:defRPr sz="1200">
                <a:solidFill>
                  <a:schemeClr val="dk2"/>
                </a:solidFill>
              </a:defRPr>
            </a:lvl9pPr>
          </a:lstStyle>
          <a:p>
            <a:endParaRPr/>
          </a:p>
        </p:txBody>
      </p:sp>
      <p:sp>
        <p:nvSpPr>
          <p:cNvPr id="17" name="Google Shape;17;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2"/>
        <p:cNvGrpSpPr/>
        <p:nvPr/>
      </p:nvGrpSpPr>
      <p:grpSpPr>
        <a:xfrm>
          <a:off x="0" y="0"/>
          <a:ext cx="0" cy="0"/>
          <a:chOff x="0" y="0"/>
          <a:chExt cx="0" cy="0"/>
        </a:xfrm>
      </p:grpSpPr>
      <p:sp>
        <p:nvSpPr>
          <p:cNvPr id="103" name="Google Shape;103;p2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4" name="Google Shape;104;p27"/>
          <p:cNvGrpSpPr/>
          <p:nvPr/>
        </p:nvGrpSpPr>
        <p:grpSpPr>
          <a:xfrm>
            <a:off x="830392" y="1191256"/>
            <a:ext cx="745763" cy="45826"/>
            <a:chOff x="4580561" y="2589004"/>
            <a:chExt cx="1064464" cy="25200"/>
          </a:xfrm>
        </p:grpSpPr>
        <p:sp>
          <p:nvSpPr>
            <p:cNvPr id="105" name="Google Shape;105;p2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2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7" name="Google Shape;107;p27"/>
          <p:cNvSpPr txBox="1">
            <a:spLocks noGrp="1"/>
          </p:cNvSpPr>
          <p:nvPr>
            <p:ph type="title"/>
          </p:nvPr>
        </p:nvSpPr>
        <p:spPr>
          <a:xfrm>
            <a:off x="730000" y="1318650"/>
            <a:ext cx="3300900" cy="1381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a:endParaRPr/>
          </a:p>
        </p:txBody>
      </p:sp>
      <p:sp>
        <p:nvSpPr>
          <p:cNvPr id="108" name="Google Shape;108;p27"/>
          <p:cNvSpPr txBox="1">
            <a:spLocks noGrp="1"/>
          </p:cNvSpPr>
          <p:nvPr>
            <p:ph type="body" idx="1"/>
          </p:nvPr>
        </p:nvSpPr>
        <p:spPr>
          <a:xfrm>
            <a:off x="721225" y="2781725"/>
            <a:ext cx="3300900" cy="15975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109" name="Google Shape;109;p27"/>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10" name="Google Shape;110;p27"/>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11" name="Google Shape;111;p27"/>
          <p:cNvCxnSpPr/>
          <p:nvPr/>
        </p:nvCxnSpPr>
        <p:spPr>
          <a:xfrm>
            <a:off x="8598817" y="216350"/>
            <a:ext cx="216300" cy="0"/>
          </a:xfrm>
          <a:prstGeom prst="straightConnector1">
            <a:avLst/>
          </a:prstGeom>
          <a:noFill/>
          <a:ln w="9525" cap="flat" cmpd="sng">
            <a:solidFill>
              <a:srgbClr val="B7B7B7"/>
            </a:solidFill>
            <a:prstDash val="solid"/>
            <a:round/>
            <a:headEnd type="none" w="sm" len="sm"/>
            <a:tailEnd type="none" w="sm" len="sm"/>
          </a:ln>
        </p:spPr>
      </p:cxnSp>
      <p:cxnSp>
        <p:nvCxnSpPr>
          <p:cNvPr id="112" name="Google Shape;112;p27"/>
          <p:cNvCxnSpPr/>
          <p:nvPr/>
        </p:nvCxnSpPr>
        <p:spPr>
          <a:xfrm>
            <a:off x="8598817" y="250138"/>
            <a:ext cx="216300" cy="0"/>
          </a:xfrm>
          <a:prstGeom prst="straightConnector1">
            <a:avLst/>
          </a:prstGeom>
          <a:noFill/>
          <a:ln w="9525" cap="flat" cmpd="sng">
            <a:solidFill>
              <a:srgbClr val="B7B7B7"/>
            </a:solidFill>
            <a:prstDash val="solid"/>
            <a:round/>
            <a:headEnd type="none" w="sm" len="sm"/>
            <a:tailEnd type="none" w="sm" len="sm"/>
          </a:ln>
        </p:spPr>
      </p:cxnSp>
      <p:cxnSp>
        <p:nvCxnSpPr>
          <p:cNvPr id="113" name="Google Shape;113;p27"/>
          <p:cNvCxnSpPr/>
          <p:nvPr/>
        </p:nvCxnSpPr>
        <p:spPr>
          <a:xfrm>
            <a:off x="8598817" y="283925"/>
            <a:ext cx="216300" cy="0"/>
          </a:xfrm>
          <a:prstGeom prst="straightConnector1">
            <a:avLst/>
          </a:prstGeom>
          <a:noFill/>
          <a:ln w="9525" cap="flat" cmpd="sng">
            <a:solidFill>
              <a:srgbClr val="B7B7B7"/>
            </a:solidFill>
            <a:prstDash val="solid"/>
            <a:round/>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14"/>
        <p:cNvGrpSpPr/>
        <p:nvPr/>
      </p:nvGrpSpPr>
      <p:grpSpPr>
        <a:xfrm>
          <a:off x="0" y="0"/>
          <a:ext cx="0" cy="0"/>
          <a:chOff x="0" y="0"/>
          <a:chExt cx="0" cy="0"/>
        </a:xfrm>
      </p:grpSpPr>
      <p:grpSp>
        <p:nvGrpSpPr>
          <p:cNvPr id="115" name="Google Shape;115;p28"/>
          <p:cNvGrpSpPr/>
          <p:nvPr/>
        </p:nvGrpSpPr>
        <p:grpSpPr>
          <a:xfrm>
            <a:off x="830392" y="4169130"/>
            <a:ext cx="745763" cy="45826"/>
            <a:chOff x="4580561" y="2589004"/>
            <a:chExt cx="1064464" cy="25200"/>
          </a:xfrm>
        </p:grpSpPr>
        <p:sp>
          <p:nvSpPr>
            <p:cNvPr id="116" name="Google Shape;116;p2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2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8" name="Google Shape;118;p28"/>
          <p:cNvSpPr txBox="1">
            <a:spLocks noGrp="1"/>
          </p:cNvSpPr>
          <p:nvPr>
            <p:ph type="title"/>
          </p:nvPr>
        </p:nvSpPr>
        <p:spPr>
          <a:xfrm>
            <a:off x="729450" y="864300"/>
            <a:ext cx="7021200" cy="29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119" name="Google Shape;119;p2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20" name="Google Shape;120;p28"/>
          <p:cNvSpPr/>
          <p:nvPr/>
        </p:nvSpPr>
        <p:spPr>
          <a:xfrm>
            <a:off x="8280450" y="0"/>
            <a:ext cx="863400" cy="454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1" name="Google Shape;121;p28"/>
          <p:cNvCxnSpPr/>
          <p:nvPr/>
        </p:nvCxnSpPr>
        <p:spPr>
          <a:xfrm>
            <a:off x="8598817" y="216350"/>
            <a:ext cx="216300" cy="0"/>
          </a:xfrm>
          <a:prstGeom prst="straightConnector1">
            <a:avLst/>
          </a:prstGeom>
          <a:noFill/>
          <a:ln w="9525" cap="flat" cmpd="sng">
            <a:solidFill>
              <a:schemeClr val="lt2"/>
            </a:solidFill>
            <a:prstDash val="solid"/>
            <a:round/>
            <a:headEnd type="none" w="sm" len="sm"/>
            <a:tailEnd type="none" w="sm" len="sm"/>
          </a:ln>
        </p:spPr>
      </p:cxnSp>
      <p:cxnSp>
        <p:nvCxnSpPr>
          <p:cNvPr id="122" name="Google Shape;122;p28"/>
          <p:cNvCxnSpPr/>
          <p:nvPr/>
        </p:nvCxnSpPr>
        <p:spPr>
          <a:xfrm>
            <a:off x="8598817" y="250138"/>
            <a:ext cx="216300" cy="0"/>
          </a:xfrm>
          <a:prstGeom prst="straightConnector1">
            <a:avLst/>
          </a:prstGeom>
          <a:noFill/>
          <a:ln w="9525" cap="flat" cmpd="sng">
            <a:solidFill>
              <a:schemeClr val="lt2"/>
            </a:solidFill>
            <a:prstDash val="solid"/>
            <a:round/>
            <a:headEnd type="none" w="sm" len="sm"/>
            <a:tailEnd type="none" w="sm" len="sm"/>
          </a:ln>
        </p:spPr>
      </p:cxnSp>
      <p:cxnSp>
        <p:nvCxnSpPr>
          <p:cNvPr id="123" name="Google Shape;123;p28"/>
          <p:cNvCxnSpPr/>
          <p:nvPr/>
        </p:nvCxnSpPr>
        <p:spPr>
          <a:xfrm>
            <a:off x="8598817" y="283925"/>
            <a:ext cx="216300" cy="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4"/>
        <p:cNvGrpSpPr/>
        <p:nvPr/>
      </p:nvGrpSpPr>
      <p:grpSpPr>
        <a:xfrm>
          <a:off x="0" y="0"/>
          <a:ext cx="0" cy="0"/>
          <a:chOff x="0" y="0"/>
          <a:chExt cx="0" cy="0"/>
        </a:xfrm>
      </p:grpSpPr>
      <p:sp>
        <p:nvSpPr>
          <p:cNvPr id="125" name="Google Shape;125;p2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6" name="Google Shape;126;p29"/>
          <p:cNvGrpSpPr/>
          <p:nvPr/>
        </p:nvGrpSpPr>
        <p:grpSpPr>
          <a:xfrm>
            <a:off x="830392" y="1191256"/>
            <a:ext cx="745763" cy="45826"/>
            <a:chOff x="4580561" y="2589004"/>
            <a:chExt cx="1064464" cy="25200"/>
          </a:xfrm>
        </p:grpSpPr>
        <p:sp>
          <p:nvSpPr>
            <p:cNvPr id="127" name="Google Shape;127;p2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2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9" name="Google Shape;129;p29"/>
          <p:cNvSpPr txBox="1">
            <a:spLocks noGrp="1"/>
          </p:cNvSpPr>
          <p:nvPr>
            <p:ph type="title"/>
          </p:nvPr>
        </p:nvSpPr>
        <p:spPr>
          <a:xfrm>
            <a:off x="730000" y="1318650"/>
            <a:ext cx="3300900" cy="168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a:endParaRPr/>
          </a:p>
        </p:txBody>
      </p:sp>
      <p:sp>
        <p:nvSpPr>
          <p:cNvPr id="130" name="Google Shape;130;p29"/>
          <p:cNvSpPr txBox="1">
            <a:spLocks noGrp="1"/>
          </p:cNvSpPr>
          <p:nvPr>
            <p:ph type="subTitle" idx="1"/>
          </p:nvPr>
        </p:nvSpPr>
        <p:spPr>
          <a:xfrm>
            <a:off x="724950" y="3161525"/>
            <a:ext cx="3300900" cy="759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31" name="Google Shape;131;p29"/>
          <p:cNvSpPr txBox="1">
            <a:spLocks noGrp="1"/>
          </p:cNvSpPr>
          <p:nvPr>
            <p:ph type="body" idx="2"/>
          </p:nvPr>
        </p:nvSpPr>
        <p:spPr>
          <a:xfrm>
            <a:off x="5174225" y="1352625"/>
            <a:ext cx="3374400" cy="30255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132" name="Google Shape;132;p29"/>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33" name="Google Shape;133;p29"/>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34" name="Google Shape;134;p29"/>
          <p:cNvCxnSpPr/>
          <p:nvPr/>
        </p:nvCxnSpPr>
        <p:spPr>
          <a:xfrm>
            <a:off x="8598817" y="216350"/>
            <a:ext cx="216300" cy="0"/>
          </a:xfrm>
          <a:prstGeom prst="straightConnector1">
            <a:avLst/>
          </a:prstGeom>
          <a:noFill/>
          <a:ln w="9525" cap="flat" cmpd="sng">
            <a:solidFill>
              <a:srgbClr val="B7B7B7"/>
            </a:solidFill>
            <a:prstDash val="solid"/>
            <a:round/>
            <a:headEnd type="none" w="sm" len="sm"/>
            <a:tailEnd type="none" w="sm" len="sm"/>
          </a:ln>
        </p:spPr>
      </p:cxnSp>
      <p:cxnSp>
        <p:nvCxnSpPr>
          <p:cNvPr id="135" name="Google Shape;135;p29"/>
          <p:cNvCxnSpPr/>
          <p:nvPr/>
        </p:nvCxnSpPr>
        <p:spPr>
          <a:xfrm>
            <a:off x="8598817" y="250138"/>
            <a:ext cx="216300" cy="0"/>
          </a:xfrm>
          <a:prstGeom prst="straightConnector1">
            <a:avLst/>
          </a:prstGeom>
          <a:noFill/>
          <a:ln w="9525" cap="flat" cmpd="sng">
            <a:solidFill>
              <a:srgbClr val="B7B7B7"/>
            </a:solidFill>
            <a:prstDash val="solid"/>
            <a:round/>
            <a:headEnd type="none" w="sm" len="sm"/>
            <a:tailEnd type="none" w="sm" len="sm"/>
          </a:ln>
        </p:spPr>
      </p:cxnSp>
      <p:cxnSp>
        <p:nvCxnSpPr>
          <p:cNvPr id="136" name="Google Shape;136;p29"/>
          <p:cNvCxnSpPr/>
          <p:nvPr/>
        </p:nvCxnSpPr>
        <p:spPr>
          <a:xfrm>
            <a:off x="8598817" y="283925"/>
            <a:ext cx="216300" cy="0"/>
          </a:xfrm>
          <a:prstGeom prst="straightConnector1">
            <a:avLst/>
          </a:prstGeom>
          <a:noFill/>
          <a:ln w="9525" cap="flat" cmpd="sng">
            <a:solidFill>
              <a:srgbClr val="B7B7B7"/>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7"/>
        <p:cNvGrpSpPr/>
        <p:nvPr/>
      </p:nvGrpSpPr>
      <p:grpSpPr>
        <a:xfrm>
          <a:off x="0" y="0"/>
          <a:ext cx="0" cy="0"/>
          <a:chOff x="0" y="0"/>
          <a:chExt cx="0" cy="0"/>
        </a:xfrm>
      </p:grpSpPr>
      <p:sp>
        <p:nvSpPr>
          <p:cNvPr id="138" name="Google Shape;138;p30"/>
          <p:cNvSpPr txBox="1">
            <a:spLocks noGrp="1"/>
          </p:cNvSpPr>
          <p:nvPr>
            <p:ph type="body" idx="1"/>
          </p:nvPr>
        </p:nvSpPr>
        <p:spPr>
          <a:xfrm>
            <a:off x="724950" y="4372551"/>
            <a:ext cx="7697400" cy="4605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300"/>
              <a:buNone/>
              <a:defRPr/>
            </a:lvl1pPr>
          </a:lstStyle>
          <a:p>
            <a:endParaRPr/>
          </a:p>
        </p:txBody>
      </p:sp>
      <p:sp>
        <p:nvSpPr>
          <p:cNvPr id="139" name="Google Shape;139;p3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40" name="Google Shape;140;p30"/>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41" name="Google Shape;141;p30"/>
          <p:cNvCxnSpPr/>
          <p:nvPr/>
        </p:nvCxnSpPr>
        <p:spPr>
          <a:xfrm>
            <a:off x="8598817" y="216350"/>
            <a:ext cx="216300" cy="0"/>
          </a:xfrm>
          <a:prstGeom prst="straightConnector1">
            <a:avLst/>
          </a:prstGeom>
          <a:noFill/>
          <a:ln w="9525" cap="flat" cmpd="sng">
            <a:solidFill>
              <a:srgbClr val="B7B7B7"/>
            </a:solidFill>
            <a:prstDash val="solid"/>
            <a:round/>
            <a:headEnd type="none" w="sm" len="sm"/>
            <a:tailEnd type="none" w="sm" len="sm"/>
          </a:ln>
        </p:spPr>
      </p:cxnSp>
      <p:cxnSp>
        <p:nvCxnSpPr>
          <p:cNvPr id="142" name="Google Shape;142;p30"/>
          <p:cNvCxnSpPr/>
          <p:nvPr/>
        </p:nvCxnSpPr>
        <p:spPr>
          <a:xfrm>
            <a:off x="8598817" y="250138"/>
            <a:ext cx="216300" cy="0"/>
          </a:xfrm>
          <a:prstGeom prst="straightConnector1">
            <a:avLst/>
          </a:prstGeom>
          <a:noFill/>
          <a:ln w="9525" cap="flat" cmpd="sng">
            <a:solidFill>
              <a:srgbClr val="B7B7B7"/>
            </a:solidFill>
            <a:prstDash val="solid"/>
            <a:round/>
            <a:headEnd type="none" w="sm" len="sm"/>
            <a:tailEnd type="none" w="sm" len="sm"/>
          </a:ln>
        </p:spPr>
      </p:cxnSp>
      <p:cxnSp>
        <p:nvCxnSpPr>
          <p:cNvPr id="143" name="Google Shape;143;p30"/>
          <p:cNvCxnSpPr/>
          <p:nvPr/>
        </p:nvCxnSpPr>
        <p:spPr>
          <a:xfrm>
            <a:off x="8598817" y="283925"/>
            <a:ext cx="216300" cy="0"/>
          </a:xfrm>
          <a:prstGeom prst="straightConnector1">
            <a:avLst/>
          </a:prstGeom>
          <a:noFill/>
          <a:ln w="9525" cap="flat" cmpd="sng">
            <a:solidFill>
              <a:srgbClr val="B7B7B7"/>
            </a:solidFill>
            <a:prstDash val="solid"/>
            <a:round/>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44"/>
        <p:cNvGrpSpPr/>
        <p:nvPr/>
      </p:nvGrpSpPr>
      <p:grpSpPr>
        <a:xfrm>
          <a:off x="0" y="0"/>
          <a:ext cx="0" cy="0"/>
          <a:chOff x="0" y="0"/>
          <a:chExt cx="0" cy="0"/>
        </a:xfrm>
      </p:grpSpPr>
      <p:grpSp>
        <p:nvGrpSpPr>
          <p:cNvPr id="145" name="Google Shape;145;p31"/>
          <p:cNvGrpSpPr/>
          <p:nvPr/>
        </p:nvGrpSpPr>
        <p:grpSpPr>
          <a:xfrm>
            <a:off x="830392" y="4169130"/>
            <a:ext cx="745763" cy="45826"/>
            <a:chOff x="4580561" y="2589004"/>
            <a:chExt cx="1064464" cy="25200"/>
          </a:xfrm>
        </p:grpSpPr>
        <p:sp>
          <p:nvSpPr>
            <p:cNvPr id="146" name="Google Shape;146;p3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3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8" name="Google Shape;148;p31"/>
          <p:cNvSpPr txBox="1">
            <a:spLocks noGrp="1"/>
          </p:cNvSpPr>
          <p:nvPr>
            <p:ph type="title" hasCustomPrompt="1"/>
          </p:nvPr>
        </p:nvSpPr>
        <p:spPr>
          <a:xfrm>
            <a:off x="729450" y="733950"/>
            <a:ext cx="7688400" cy="124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149" name="Google Shape;149;p31"/>
          <p:cNvSpPr txBox="1">
            <a:spLocks noGrp="1"/>
          </p:cNvSpPr>
          <p:nvPr>
            <p:ph type="body" idx="1"/>
          </p:nvPr>
        </p:nvSpPr>
        <p:spPr>
          <a:xfrm>
            <a:off x="729450" y="2272888"/>
            <a:ext cx="7688400" cy="15804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chemeClr val="lt1"/>
              </a:buClr>
              <a:buSzPts val="1300"/>
              <a:buChar char="●"/>
              <a:defRPr>
                <a:solidFill>
                  <a:schemeClr val="lt1"/>
                </a:solidFill>
              </a:defRPr>
            </a:lvl1pPr>
            <a:lvl2pPr marL="914400" lvl="1" indent="-298450" algn="l">
              <a:lnSpc>
                <a:spcPct val="115000"/>
              </a:lnSpc>
              <a:spcBef>
                <a:spcPts val="1600"/>
              </a:spcBef>
              <a:spcAft>
                <a:spcPts val="0"/>
              </a:spcAft>
              <a:buClr>
                <a:schemeClr val="lt1"/>
              </a:buClr>
              <a:buSzPts val="1100"/>
              <a:buChar char="○"/>
              <a:defRPr>
                <a:solidFill>
                  <a:schemeClr val="lt1"/>
                </a:solidFill>
              </a:defRPr>
            </a:lvl2pPr>
            <a:lvl3pPr marL="1371600" lvl="2" indent="-298450" algn="l">
              <a:lnSpc>
                <a:spcPct val="115000"/>
              </a:lnSpc>
              <a:spcBef>
                <a:spcPts val="1600"/>
              </a:spcBef>
              <a:spcAft>
                <a:spcPts val="0"/>
              </a:spcAft>
              <a:buClr>
                <a:schemeClr val="lt1"/>
              </a:buClr>
              <a:buSzPts val="1100"/>
              <a:buChar char="■"/>
              <a:defRPr>
                <a:solidFill>
                  <a:schemeClr val="lt1"/>
                </a:solidFill>
              </a:defRPr>
            </a:lvl3pPr>
            <a:lvl4pPr marL="1828800" lvl="3" indent="-298450" algn="l">
              <a:lnSpc>
                <a:spcPct val="115000"/>
              </a:lnSpc>
              <a:spcBef>
                <a:spcPts val="1600"/>
              </a:spcBef>
              <a:spcAft>
                <a:spcPts val="0"/>
              </a:spcAft>
              <a:buClr>
                <a:schemeClr val="lt1"/>
              </a:buClr>
              <a:buSzPts val="1100"/>
              <a:buChar char="●"/>
              <a:defRPr>
                <a:solidFill>
                  <a:schemeClr val="lt1"/>
                </a:solidFill>
              </a:defRPr>
            </a:lvl4pPr>
            <a:lvl5pPr marL="2286000" lvl="4" indent="-298450" algn="l">
              <a:lnSpc>
                <a:spcPct val="115000"/>
              </a:lnSpc>
              <a:spcBef>
                <a:spcPts val="1600"/>
              </a:spcBef>
              <a:spcAft>
                <a:spcPts val="0"/>
              </a:spcAft>
              <a:buClr>
                <a:schemeClr val="lt1"/>
              </a:buClr>
              <a:buSzPts val="1100"/>
              <a:buChar char="○"/>
              <a:defRPr>
                <a:solidFill>
                  <a:schemeClr val="lt1"/>
                </a:solidFill>
              </a:defRPr>
            </a:lvl5pPr>
            <a:lvl6pPr marL="2743200" lvl="5" indent="-298450" algn="l">
              <a:lnSpc>
                <a:spcPct val="115000"/>
              </a:lnSpc>
              <a:spcBef>
                <a:spcPts val="1600"/>
              </a:spcBef>
              <a:spcAft>
                <a:spcPts val="0"/>
              </a:spcAft>
              <a:buClr>
                <a:schemeClr val="lt1"/>
              </a:buClr>
              <a:buSzPts val="1100"/>
              <a:buChar char="■"/>
              <a:defRPr>
                <a:solidFill>
                  <a:schemeClr val="lt1"/>
                </a:solidFill>
              </a:defRPr>
            </a:lvl6pPr>
            <a:lvl7pPr marL="3200400" lvl="6" indent="-298450" algn="l">
              <a:lnSpc>
                <a:spcPct val="115000"/>
              </a:lnSpc>
              <a:spcBef>
                <a:spcPts val="1600"/>
              </a:spcBef>
              <a:spcAft>
                <a:spcPts val="0"/>
              </a:spcAft>
              <a:buClr>
                <a:schemeClr val="lt1"/>
              </a:buClr>
              <a:buSzPts val="1100"/>
              <a:buChar char="●"/>
              <a:defRPr>
                <a:solidFill>
                  <a:schemeClr val="lt1"/>
                </a:solidFill>
              </a:defRPr>
            </a:lvl7pPr>
            <a:lvl8pPr marL="3657600" lvl="7" indent="-298450" algn="l">
              <a:lnSpc>
                <a:spcPct val="115000"/>
              </a:lnSpc>
              <a:spcBef>
                <a:spcPts val="1600"/>
              </a:spcBef>
              <a:spcAft>
                <a:spcPts val="0"/>
              </a:spcAft>
              <a:buClr>
                <a:schemeClr val="lt1"/>
              </a:buClr>
              <a:buSzPts val="1100"/>
              <a:buChar char="○"/>
              <a:defRPr>
                <a:solidFill>
                  <a:schemeClr val="lt1"/>
                </a:solidFill>
              </a:defRPr>
            </a:lvl8pPr>
            <a:lvl9pPr marL="4114800" lvl="8" indent="-298450" algn="l">
              <a:lnSpc>
                <a:spcPct val="115000"/>
              </a:lnSpc>
              <a:spcBef>
                <a:spcPts val="1600"/>
              </a:spcBef>
              <a:spcAft>
                <a:spcPts val="1600"/>
              </a:spcAft>
              <a:buClr>
                <a:schemeClr val="lt1"/>
              </a:buClr>
              <a:buSzPts val="1100"/>
              <a:buChar char="■"/>
              <a:defRPr>
                <a:solidFill>
                  <a:schemeClr val="lt1"/>
                </a:solidFill>
              </a:defRPr>
            </a:lvl9pPr>
          </a:lstStyle>
          <a:p>
            <a:endParaRPr/>
          </a:p>
        </p:txBody>
      </p:sp>
      <p:sp>
        <p:nvSpPr>
          <p:cNvPr id="150" name="Google Shape;150;p3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51" name="Google Shape;151;p31"/>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52" name="Google Shape;152;p31"/>
          <p:cNvCxnSpPr/>
          <p:nvPr/>
        </p:nvCxnSpPr>
        <p:spPr>
          <a:xfrm>
            <a:off x="8598817" y="216350"/>
            <a:ext cx="216300" cy="0"/>
          </a:xfrm>
          <a:prstGeom prst="straightConnector1">
            <a:avLst/>
          </a:prstGeom>
          <a:noFill/>
          <a:ln w="9525" cap="flat" cmpd="sng">
            <a:solidFill>
              <a:schemeClr val="lt2"/>
            </a:solidFill>
            <a:prstDash val="solid"/>
            <a:round/>
            <a:headEnd type="none" w="sm" len="sm"/>
            <a:tailEnd type="none" w="sm" len="sm"/>
          </a:ln>
        </p:spPr>
      </p:cxnSp>
      <p:cxnSp>
        <p:nvCxnSpPr>
          <p:cNvPr id="153" name="Google Shape;153;p31"/>
          <p:cNvCxnSpPr/>
          <p:nvPr/>
        </p:nvCxnSpPr>
        <p:spPr>
          <a:xfrm>
            <a:off x="8598817" y="250138"/>
            <a:ext cx="216300" cy="0"/>
          </a:xfrm>
          <a:prstGeom prst="straightConnector1">
            <a:avLst/>
          </a:prstGeom>
          <a:noFill/>
          <a:ln w="9525" cap="flat" cmpd="sng">
            <a:solidFill>
              <a:schemeClr val="lt2"/>
            </a:solidFill>
            <a:prstDash val="solid"/>
            <a:round/>
            <a:headEnd type="none" w="sm" len="sm"/>
            <a:tailEnd type="none" w="sm" len="sm"/>
          </a:ln>
        </p:spPr>
      </p:cxnSp>
      <p:cxnSp>
        <p:nvCxnSpPr>
          <p:cNvPr id="154" name="Google Shape;154;p31"/>
          <p:cNvCxnSpPr/>
          <p:nvPr/>
        </p:nvCxnSpPr>
        <p:spPr>
          <a:xfrm>
            <a:off x="8598817" y="283925"/>
            <a:ext cx="216300" cy="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5"/>
        <p:cNvGrpSpPr/>
        <p:nvPr/>
      </p:nvGrpSpPr>
      <p:grpSpPr>
        <a:xfrm>
          <a:off x="0" y="0"/>
          <a:ext cx="0" cy="0"/>
          <a:chOff x="0" y="0"/>
          <a:chExt cx="0" cy="0"/>
        </a:xfrm>
      </p:grpSpPr>
      <p:sp>
        <p:nvSpPr>
          <p:cNvPr id="156" name="Google Shape;156;p32"/>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57" name="Google Shape;157;p32"/>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58" name="Google Shape;158;p32"/>
          <p:cNvCxnSpPr/>
          <p:nvPr/>
        </p:nvCxnSpPr>
        <p:spPr>
          <a:xfrm>
            <a:off x="8598817" y="216350"/>
            <a:ext cx="216300" cy="0"/>
          </a:xfrm>
          <a:prstGeom prst="straightConnector1">
            <a:avLst/>
          </a:prstGeom>
          <a:noFill/>
          <a:ln w="9525" cap="flat" cmpd="sng">
            <a:solidFill>
              <a:srgbClr val="B7B7B7"/>
            </a:solidFill>
            <a:prstDash val="solid"/>
            <a:round/>
            <a:headEnd type="none" w="sm" len="sm"/>
            <a:tailEnd type="none" w="sm" len="sm"/>
          </a:ln>
        </p:spPr>
      </p:cxnSp>
      <p:cxnSp>
        <p:nvCxnSpPr>
          <p:cNvPr id="159" name="Google Shape;159;p32"/>
          <p:cNvCxnSpPr/>
          <p:nvPr/>
        </p:nvCxnSpPr>
        <p:spPr>
          <a:xfrm>
            <a:off x="8598817" y="250138"/>
            <a:ext cx="216300" cy="0"/>
          </a:xfrm>
          <a:prstGeom prst="straightConnector1">
            <a:avLst/>
          </a:prstGeom>
          <a:noFill/>
          <a:ln w="9525" cap="flat" cmpd="sng">
            <a:solidFill>
              <a:srgbClr val="B7B7B7"/>
            </a:solidFill>
            <a:prstDash val="solid"/>
            <a:round/>
            <a:headEnd type="none" w="sm" len="sm"/>
            <a:tailEnd type="none" w="sm" len="sm"/>
          </a:ln>
        </p:spPr>
      </p:cxnSp>
      <p:cxnSp>
        <p:nvCxnSpPr>
          <p:cNvPr id="160" name="Google Shape;160;p32"/>
          <p:cNvCxnSpPr/>
          <p:nvPr/>
        </p:nvCxnSpPr>
        <p:spPr>
          <a:xfrm>
            <a:off x="8598817" y="283925"/>
            <a:ext cx="216300" cy="0"/>
          </a:xfrm>
          <a:prstGeom prst="straightConnector1">
            <a:avLst/>
          </a:prstGeom>
          <a:noFill/>
          <a:ln w="9525" cap="flat" cmpd="sng">
            <a:solidFill>
              <a:srgbClr val="B7B7B7"/>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dk1"/>
        </a:solidFill>
        <a:effectLst/>
      </p:bgPr>
    </p:bg>
    <p:spTree>
      <p:nvGrpSpPr>
        <p:cNvPr id="1" name="Shape 161"/>
        <p:cNvGrpSpPr/>
        <p:nvPr/>
      </p:nvGrpSpPr>
      <p:grpSpPr>
        <a:xfrm>
          <a:off x="0" y="0"/>
          <a:ext cx="0" cy="0"/>
          <a:chOff x="0" y="0"/>
          <a:chExt cx="0" cy="0"/>
        </a:xfrm>
      </p:grpSpPr>
      <p:sp>
        <p:nvSpPr>
          <p:cNvPr id="162" name="Google Shape;162;p33"/>
          <p:cNvSpPr txBox="1">
            <a:spLocks noGrp="1"/>
          </p:cNvSpPr>
          <p:nvPr>
            <p:ph type="title"/>
          </p:nvPr>
        </p:nvSpPr>
        <p:spPr>
          <a:xfrm>
            <a:off x="1308150" y="1318650"/>
            <a:ext cx="7110000" cy="53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600"/>
              <a:buNone/>
              <a:defRPr sz="2600">
                <a:solidFill>
                  <a:srgbClr val="FFFFFF"/>
                </a:solidFill>
              </a:defRPr>
            </a:lvl1pPr>
            <a:lvl2pPr lvl="1" algn="l">
              <a:lnSpc>
                <a:spcPct val="100000"/>
              </a:lnSpc>
              <a:spcBef>
                <a:spcPts val="0"/>
              </a:spcBef>
              <a:spcAft>
                <a:spcPts val="0"/>
              </a:spcAft>
              <a:buClr>
                <a:srgbClr val="FFFFFF"/>
              </a:buClr>
              <a:buSzPts val="2600"/>
              <a:buNone/>
              <a:defRPr sz="2600">
                <a:solidFill>
                  <a:srgbClr val="FFFFFF"/>
                </a:solidFill>
              </a:defRPr>
            </a:lvl2pPr>
            <a:lvl3pPr lvl="2" algn="l">
              <a:lnSpc>
                <a:spcPct val="100000"/>
              </a:lnSpc>
              <a:spcBef>
                <a:spcPts val="0"/>
              </a:spcBef>
              <a:spcAft>
                <a:spcPts val="0"/>
              </a:spcAft>
              <a:buClr>
                <a:srgbClr val="FFFFFF"/>
              </a:buClr>
              <a:buSzPts val="2600"/>
              <a:buNone/>
              <a:defRPr sz="2600">
                <a:solidFill>
                  <a:srgbClr val="FFFFFF"/>
                </a:solidFill>
              </a:defRPr>
            </a:lvl3pPr>
            <a:lvl4pPr lvl="3" algn="l">
              <a:lnSpc>
                <a:spcPct val="100000"/>
              </a:lnSpc>
              <a:spcBef>
                <a:spcPts val="0"/>
              </a:spcBef>
              <a:spcAft>
                <a:spcPts val="0"/>
              </a:spcAft>
              <a:buClr>
                <a:srgbClr val="FFFFFF"/>
              </a:buClr>
              <a:buSzPts val="2600"/>
              <a:buNone/>
              <a:defRPr sz="2600">
                <a:solidFill>
                  <a:srgbClr val="FFFFFF"/>
                </a:solidFill>
              </a:defRPr>
            </a:lvl4pPr>
            <a:lvl5pPr lvl="4" algn="l">
              <a:lnSpc>
                <a:spcPct val="100000"/>
              </a:lnSpc>
              <a:spcBef>
                <a:spcPts val="0"/>
              </a:spcBef>
              <a:spcAft>
                <a:spcPts val="0"/>
              </a:spcAft>
              <a:buClr>
                <a:srgbClr val="FFFFFF"/>
              </a:buClr>
              <a:buSzPts val="2600"/>
              <a:buNone/>
              <a:defRPr sz="2600">
                <a:solidFill>
                  <a:srgbClr val="FFFFFF"/>
                </a:solidFill>
              </a:defRPr>
            </a:lvl5pPr>
            <a:lvl6pPr lvl="5" algn="l">
              <a:lnSpc>
                <a:spcPct val="100000"/>
              </a:lnSpc>
              <a:spcBef>
                <a:spcPts val="0"/>
              </a:spcBef>
              <a:spcAft>
                <a:spcPts val="0"/>
              </a:spcAft>
              <a:buClr>
                <a:srgbClr val="FFFFFF"/>
              </a:buClr>
              <a:buSzPts val="2600"/>
              <a:buNone/>
              <a:defRPr sz="2600">
                <a:solidFill>
                  <a:srgbClr val="FFFFFF"/>
                </a:solidFill>
              </a:defRPr>
            </a:lvl6pPr>
            <a:lvl7pPr lvl="6" algn="l">
              <a:lnSpc>
                <a:spcPct val="100000"/>
              </a:lnSpc>
              <a:spcBef>
                <a:spcPts val="0"/>
              </a:spcBef>
              <a:spcAft>
                <a:spcPts val="0"/>
              </a:spcAft>
              <a:buClr>
                <a:srgbClr val="FFFFFF"/>
              </a:buClr>
              <a:buSzPts val="2600"/>
              <a:buNone/>
              <a:defRPr sz="2600">
                <a:solidFill>
                  <a:srgbClr val="FFFFFF"/>
                </a:solidFill>
              </a:defRPr>
            </a:lvl7pPr>
            <a:lvl8pPr lvl="7" algn="l">
              <a:lnSpc>
                <a:spcPct val="100000"/>
              </a:lnSpc>
              <a:spcBef>
                <a:spcPts val="0"/>
              </a:spcBef>
              <a:spcAft>
                <a:spcPts val="0"/>
              </a:spcAft>
              <a:buClr>
                <a:srgbClr val="FFFFFF"/>
              </a:buClr>
              <a:buSzPts val="2600"/>
              <a:buNone/>
              <a:defRPr sz="2600">
                <a:solidFill>
                  <a:srgbClr val="FFFFFF"/>
                </a:solidFill>
              </a:defRPr>
            </a:lvl8pPr>
            <a:lvl9pPr lvl="8" algn="l">
              <a:lnSpc>
                <a:spcPct val="100000"/>
              </a:lnSpc>
              <a:spcBef>
                <a:spcPts val="0"/>
              </a:spcBef>
              <a:spcAft>
                <a:spcPts val="0"/>
              </a:spcAft>
              <a:buClr>
                <a:srgbClr val="FFFFFF"/>
              </a:buClr>
              <a:buSzPts val="2600"/>
              <a:buNone/>
              <a:defRPr sz="2600">
                <a:solidFill>
                  <a:srgbClr val="FFFFFF"/>
                </a:solidFill>
              </a:defRPr>
            </a:lvl9pPr>
          </a:lstStyle>
          <a:p>
            <a:endParaRPr/>
          </a:p>
        </p:txBody>
      </p:sp>
      <p:sp>
        <p:nvSpPr>
          <p:cNvPr id="163" name="Google Shape;163;p33"/>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64" name="Google Shape;164;p33"/>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rgbClr val="FFFFFF"/>
                </a:solidFill>
                <a:latin typeface="Raleway"/>
                <a:ea typeface="Raleway"/>
                <a:cs typeface="Raleway"/>
                <a:sym typeface="Raleway"/>
              </a:rPr>
              <a:t>Confidential</a:t>
            </a:r>
            <a:endParaRPr sz="600" b="1" i="0" u="none" strike="noStrike" cap="none">
              <a:solidFill>
                <a:srgbClr val="FFFFFF"/>
              </a:solidFill>
              <a:latin typeface="Raleway"/>
              <a:ea typeface="Raleway"/>
              <a:cs typeface="Raleway"/>
              <a:sym typeface="Raleway"/>
            </a:endParaRPr>
          </a:p>
        </p:txBody>
      </p:sp>
      <p:sp>
        <p:nvSpPr>
          <p:cNvPr id="165" name="Google Shape;165;p33"/>
          <p:cNvSpPr txBox="1"/>
          <p:nvPr/>
        </p:nvSpPr>
        <p:spPr>
          <a:xfrm>
            <a:off x="1296767" y="78500"/>
            <a:ext cx="21006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rgbClr val="FFFFFF"/>
                </a:solidFill>
                <a:latin typeface="Raleway"/>
                <a:ea typeface="Raleway"/>
                <a:cs typeface="Raleway"/>
                <a:sym typeface="Raleway"/>
              </a:rPr>
              <a:t>Customized for </a:t>
            </a:r>
            <a:r>
              <a:rPr lang="en-US" sz="600" b="1" i="0" u="none" strike="noStrike" cap="none">
                <a:solidFill>
                  <a:srgbClr val="FFFFFF"/>
                </a:solidFill>
                <a:latin typeface="Raleway"/>
                <a:ea typeface="Raleway"/>
                <a:cs typeface="Raleway"/>
                <a:sym typeface="Raleway"/>
              </a:rPr>
              <a:t>Lorem Ipsum LLC</a:t>
            </a:r>
            <a:endParaRPr sz="600" b="0" i="0" u="none" strike="noStrike" cap="none">
              <a:solidFill>
                <a:srgbClr val="FFFFFF"/>
              </a:solidFill>
              <a:latin typeface="Raleway"/>
              <a:ea typeface="Raleway"/>
              <a:cs typeface="Raleway"/>
              <a:sym typeface="Raleway"/>
            </a:endParaRPr>
          </a:p>
        </p:txBody>
      </p:sp>
      <p:sp>
        <p:nvSpPr>
          <p:cNvPr id="166" name="Google Shape;166;p33"/>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600"/>
              <a:buFont typeface="Arial"/>
              <a:buNone/>
            </a:pPr>
            <a:r>
              <a:rPr lang="en-US" sz="600" b="0" i="0" u="none" strike="noStrike" cap="none">
                <a:solidFill>
                  <a:srgbClr val="FFFFFF"/>
                </a:solidFill>
                <a:latin typeface="Raleway"/>
                <a:ea typeface="Raleway"/>
                <a:cs typeface="Raleway"/>
                <a:sym typeface="Raleway"/>
              </a:rPr>
              <a:t>Version 1.0</a:t>
            </a:r>
            <a:endParaRPr sz="600" b="1" i="0" u="none" strike="noStrike" cap="none">
              <a:solidFill>
                <a:srgbClr val="FFFFFF"/>
              </a:solidFill>
              <a:latin typeface="Raleway"/>
              <a:ea typeface="Raleway"/>
              <a:cs typeface="Raleway"/>
              <a:sym typeface="Raleway"/>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_alt1">
  <p:cSld name="SECTION_HEADER_2">
    <p:bg>
      <p:bgPr>
        <a:solidFill>
          <a:srgbClr val="434343"/>
        </a:solidFill>
        <a:effectLst/>
      </p:bgPr>
    </p:bg>
    <p:spTree>
      <p:nvGrpSpPr>
        <p:cNvPr id="1" name="Shape 167"/>
        <p:cNvGrpSpPr/>
        <p:nvPr/>
      </p:nvGrpSpPr>
      <p:grpSpPr>
        <a:xfrm>
          <a:off x="0" y="0"/>
          <a:ext cx="0" cy="0"/>
          <a:chOff x="0" y="0"/>
          <a:chExt cx="0" cy="0"/>
        </a:xfrm>
      </p:grpSpPr>
      <p:grpSp>
        <p:nvGrpSpPr>
          <p:cNvPr id="168" name="Google Shape;168;p34"/>
          <p:cNvGrpSpPr/>
          <p:nvPr/>
        </p:nvGrpSpPr>
        <p:grpSpPr>
          <a:xfrm>
            <a:off x="830392" y="1191256"/>
            <a:ext cx="745763" cy="45826"/>
            <a:chOff x="4580561" y="2589004"/>
            <a:chExt cx="1064464" cy="25200"/>
          </a:xfrm>
        </p:grpSpPr>
        <p:sp>
          <p:nvSpPr>
            <p:cNvPr id="169" name="Google Shape;169;p3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3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1" name="Google Shape;171;p34"/>
          <p:cNvSpPr txBox="1">
            <a:spLocks noGrp="1"/>
          </p:cNvSpPr>
          <p:nvPr>
            <p:ph type="title"/>
          </p:nvPr>
        </p:nvSpPr>
        <p:spPr>
          <a:xfrm>
            <a:off x="729450" y="1322450"/>
            <a:ext cx="7688400" cy="1518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172" name="Google Shape;172;p34"/>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73" name="Google Shape;173;p34"/>
          <p:cNvSpPr/>
          <p:nvPr/>
        </p:nvSpPr>
        <p:spPr>
          <a:xfrm>
            <a:off x="8280450" y="0"/>
            <a:ext cx="863400" cy="454200"/>
          </a:xfrm>
          <a:prstGeom prst="rect">
            <a:avLst/>
          </a:prstGeom>
          <a:solidFill>
            <a:srgbClr val="4343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74" name="Google Shape;174;p34"/>
          <p:cNvCxnSpPr/>
          <p:nvPr/>
        </p:nvCxnSpPr>
        <p:spPr>
          <a:xfrm>
            <a:off x="8598817" y="216350"/>
            <a:ext cx="216300" cy="0"/>
          </a:xfrm>
          <a:prstGeom prst="straightConnector1">
            <a:avLst/>
          </a:prstGeom>
          <a:noFill/>
          <a:ln w="9525" cap="flat" cmpd="sng">
            <a:solidFill>
              <a:schemeClr val="lt2"/>
            </a:solidFill>
            <a:prstDash val="solid"/>
            <a:round/>
            <a:headEnd type="none" w="sm" len="sm"/>
            <a:tailEnd type="none" w="sm" len="sm"/>
          </a:ln>
        </p:spPr>
      </p:cxnSp>
      <p:cxnSp>
        <p:nvCxnSpPr>
          <p:cNvPr id="175" name="Google Shape;175;p34"/>
          <p:cNvCxnSpPr/>
          <p:nvPr/>
        </p:nvCxnSpPr>
        <p:spPr>
          <a:xfrm>
            <a:off x="8598817" y="250138"/>
            <a:ext cx="216300" cy="0"/>
          </a:xfrm>
          <a:prstGeom prst="straightConnector1">
            <a:avLst/>
          </a:prstGeom>
          <a:noFill/>
          <a:ln w="9525" cap="flat" cmpd="sng">
            <a:solidFill>
              <a:schemeClr val="lt2"/>
            </a:solidFill>
            <a:prstDash val="solid"/>
            <a:round/>
            <a:headEnd type="none" w="sm" len="sm"/>
            <a:tailEnd type="none" w="sm" len="sm"/>
          </a:ln>
        </p:spPr>
      </p:cxnSp>
      <p:cxnSp>
        <p:nvCxnSpPr>
          <p:cNvPr id="176" name="Google Shape;176;p34"/>
          <p:cNvCxnSpPr/>
          <p:nvPr/>
        </p:nvCxnSpPr>
        <p:spPr>
          <a:xfrm>
            <a:off x="8598817" y="283925"/>
            <a:ext cx="216300" cy="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1">
  <p:cSld name="AUTOLAYOUT_1">
    <p:spTree>
      <p:nvGrpSpPr>
        <p:cNvPr id="1" name="Shape 18"/>
        <p:cNvGrpSpPr/>
        <p:nvPr/>
      </p:nvGrpSpPr>
      <p:grpSpPr>
        <a:xfrm>
          <a:off x="0" y="0"/>
          <a:ext cx="0" cy="0"/>
          <a:chOff x="0" y="0"/>
          <a:chExt cx="0" cy="0"/>
        </a:xfrm>
      </p:grpSpPr>
      <p:sp>
        <p:nvSpPr>
          <p:cNvPr id="19" name="Google Shape;19;p19"/>
          <p:cNvSpPr/>
          <p:nvPr/>
        </p:nvSpPr>
        <p:spPr>
          <a:xfrm>
            <a:off x="-100" y="-125"/>
            <a:ext cx="9144000" cy="5143500"/>
          </a:xfrm>
          <a:prstGeom prst="rect">
            <a:avLst/>
          </a:prstGeom>
          <a:gradFill>
            <a:gsLst>
              <a:gs pos="0">
                <a:srgbClr val="696969"/>
              </a:gs>
              <a:gs pos="100000">
                <a:srgbClr val="1D1D1D"/>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9"/>
          <p:cNvSpPr/>
          <p:nvPr/>
        </p:nvSpPr>
        <p:spPr>
          <a:xfrm>
            <a:off x="0" y="0"/>
            <a:ext cx="37893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19"/>
          <p:cNvSpPr txBox="1">
            <a:spLocks noGrp="1"/>
          </p:cNvSpPr>
          <p:nvPr>
            <p:ph type="title"/>
          </p:nvPr>
        </p:nvSpPr>
        <p:spPr>
          <a:xfrm>
            <a:off x="265500" y="316700"/>
            <a:ext cx="3163500" cy="2607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3600"/>
              <a:buNone/>
              <a:defRPr sz="3600">
                <a:solidFill>
                  <a:srgbClr val="FFFFFF"/>
                </a:solidFill>
              </a:defRPr>
            </a:lvl1pPr>
            <a:lvl2pPr lvl="1" algn="l">
              <a:lnSpc>
                <a:spcPct val="100000"/>
              </a:lnSpc>
              <a:spcBef>
                <a:spcPts val="0"/>
              </a:spcBef>
              <a:spcAft>
                <a:spcPts val="0"/>
              </a:spcAft>
              <a:buClr>
                <a:srgbClr val="FFFFFF"/>
              </a:buClr>
              <a:buSzPts val="3600"/>
              <a:buNone/>
              <a:defRPr sz="3600">
                <a:solidFill>
                  <a:srgbClr val="FFFFFF"/>
                </a:solidFill>
              </a:defRPr>
            </a:lvl2pPr>
            <a:lvl3pPr lvl="2" algn="l">
              <a:lnSpc>
                <a:spcPct val="100000"/>
              </a:lnSpc>
              <a:spcBef>
                <a:spcPts val="0"/>
              </a:spcBef>
              <a:spcAft>
                <a:spcPts val="0"/>
              </a:spcAft>
              <a:buClr>
                <a:srgbClr val="FFFFFF"/>
              </a:buClr>
              <a:buSzPts val="3600"/>
              <a:buNone/>
              <a:defRPr sz="3600">
                <a:solidFill>
                  <a:srgbClr val="FFFFFF"/>
                </a:solidFill>
              </a:defRPr>
            </a:lvl3pPr>
            <a:lvl4pPr lvl="3" algn="l">
              <a:lnSpc>
                <a:spcPct val="100000"/>
              </a:lnSpc>
              <a:spcBef>
                <a:spcPts val="0"/>
              </a:spcBef>
              <a:spcAft>
                <a:spcPts val="0"/>
              </a:spcAft>
              <a:buClr>
                <a:srgbClr val="FFFFFF"/>
              </a:buClr>
              <a:buSzPts val="3600"/>
              <a:buNone/>
              <a:defRPr sz="3600">
                <a:solidFill>
                  <a:srgbClr val="FFFFFF"/>
                </a:solidFill>
              </a:defRPr>
            </a:lvl4pPr>
            <a:lvl5pPr lvl="4" algn="l">
              <a:lnSpc>
                <a:spcPct val="100000"/>
              </a:lnSpc>
              <a:spcBef>
                <a:spcPts val="0"/>
              </a:spcBef>
              <a:spcAft>
                <a:spcPts val="0"/>
              </a:spcAft>
              <a:buClr>
                <a:srgbClr val="FFFFFF"/>
              </a:buClr>
              <a:buSzPts val="3600"/>
              <a:buNone/>
              <a:defRPr sz="3600">
                <a:solidFill>
                  <a:srgbClr val="FFFFFF"/>
                </a:solidFill>
              </a:defRPr>
            </a:lvl5pPr>
            <a:lvl6pPr lvl="5" algn="l">
              <a:lnSpc>
                <a:spcPct val="100000"/>
              </a:lnSpc>
              <a:spcBef>
                <a:spcPts val="0"/>
              </a:spcBef>
              <a:spcAft>
                <a:spcPts val="0"/>
              </a:spcAft>
              <a:buClr>
                <a:srgbClr val="FFFFFF"/>
              </a:buClr>
              <a:buSzPts val="3600"/>
              <a:buNone/>
              <a:defRPr sz="3600">
                <a:solidFill>
                  <a:srgbClr val="FFFFFF"/>
                </a:solidFill>
              </a:defRPr>
            </a:lvl6pPr>
            <a:lvl7pPr lvl="6" algn="l">
              <a:lnSpc>
                <a:spcPct val="100000"/>
              </a:lnSpc>
              <a:spcBef>
                <a:spcPts val="0"/>
              </a:spcBef>
              <a:spcAft>
                <a:spcPts val="0"/>
              </a:spcAft>
              <a:buClr>
                <a:srgbClr val="FFFFFF"/>
              </a:buClr>
              <a:buSzPts val="3600"/>
              <a:buNone/>
              <a:defRPr sz="3600">
                <a:solidFill>
                  <a:srgbClr val="FFFFFF"/>
                </a:solidFill>
              </a:defRPr>
            </a:lvl7pPr>
            <a:lvl8pPr lvl="7" algn="l">
              <a:lnSpc>
                <a:spcPct val="100000"/>
              </a:lnSpc>
              <a:spcBef>
                <a:spcPts val="0"/>
              </a:spcBef>
              <a:spcAft>
                <a:spcPts val="0"/>
              </a:spcAft>
              <a:buClr>
                <a:srgbClr val="FFFFFF"/>
              </a:buClr>
              <a:buSzPts val="3600"/>
              <a:buNone/>
              <a:defRPr sz="3600">
                <a:solidFill>
                  <a:srgbClr val="FFFFFF"/>
                </a:solidFill>
              </a:defRPr>
            </a:lvl8pPr>
            <a:lvl9pPr lvl="8" algn="l">
              <a:lnSpc>
                <a:spcPct val="100000"/>
              </a:lnSpc>
              <a:spcBef>
                <a:spcPts val="0"/>
              </a:spcBef>
              <a:spcAft>
                <a:spcPts val="0"/>
              </a:spcAft>
              <a:buClr>
                <a:srgbClr val="FFFFFF"/>
              </a:buClr>
              <a:buSzPts val="3600"/>
              <a:buNone/>
              <a:defRPr sz="3600">
                <a:solidFill>
                  <a:srgbClr val="FFFFFF"/>
                </a:solidFill>
              </a:defRPr>
            </a:lvl9pPr>
          </a:lstStyle>
          <a:p>
            <a:endParaRPr/>
          </a:p>
        </p:txBody>
      </p:sp>
      <p:sp>
        <p:nvSpPr>
          <p:cNvPr id="22" name="Google Shape;22;p19"/>
          <p:cNvSpPr txBox="1">
            <a:spLocks noGrp="1"/>
          </p:cNvSpPr>
          <p:nvPr>
            <p:ph type="subTitle" idx="1"/>
          </p:nvPr>
        </p:nvSpPr>
        <p:spPr>
          <a:xfrm>
            <a:off x="265500" y="3009000"/>
            <a:ext cx="3163500" cy="1235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1400"/>
              <a:buNone/>
              <a:defRPr sz="1400">
                <a:solidFill>
                  <a:srgbClr val="FFFFFF"/>
                </a:solidFill>
              </a:defRPr>
            </a:lvl1pPr>
            <a:lvl2pPr lvl="1" algn="l">
              <a:lnSpc>
                <a:spcPct val="100000"/>
              </a:lnSpc>
              <a:spcBef>
                <a:spcPts val="0"/>
              </a:spcBef>
              <a:spcAft>
                <a:spcPts val="0"/>
              </a:spcAft>
              <a:buClr>
                <a:srgbClr val="FFFFFF"/>
              </a:buClr>
              <a:buSzPts val="1100"/>
              <a:buNone/>
              <a:defRPr sz="1400">
                <a:solidFill>
                  <a:srgbClr val="FFFFFF"/>
                </a:solidFill>
              </a:defRPr>
            </a:lvl2pPr>
            <a:lvl3pPr lvl="2" algn="l">
              <a:lnSpc>
                <a:spcPct val="100000"/>
              </a:lnSpc>
              <a:spcBef>
                <a:spcPts val="0"/>
              </a:spcBef>
              <a:spcAft>
                <a:spcPts val="0"/>
              </a:spcAft>
              <a:buClr>
                <a:srgbClr val="FFFFFF"/>
              </a:buClr>
              <a:buSzPts val="1100"/>
              <a:buNone/>
              <a:defRPr sz="1400">
                <a:solidFill>
                  <a:srgbClr val="FFFFFF"/>
                </a:solidFill>
              </a:defRPr>
            </a:lvl3pPr>
            <a:lvl4pPr lvl="3" algn="l">
              <a:lnSpc>
                <a:spcPct val="100000"/>
              </a:lnSpc>
              <a:spcBef>
                <a:spcPts val="0"/>
              </a:spcBef>
              <a:spcAft>
                <a:spcPts val="0"/>
              </a:spcAft>
              <a:buClr>
                <a:srgbClr val="FFFFFF"/>
              </a:buClr>
              <a:buSzPts val="1100"/>
              <a:buNone/>
              <a:defRPr sz="1400">
                <a:solidFill>
                  <a:srgbClr val="FFFFFF"/>
                </a:solidFill>
              </a:defRPr>
            </a:lvl4pPr>
            <a:lvl5pPr lvl="4" algn="l">
              <a:lnSpc>
                <a:spcPct val="100000"/>
              </a:lnSpc>
              <a:spcBef>
                <a:spcPts val="0"/>
              </a:spcBef>
              <a:spcAft>
                <a:spcPts val="0"/>
              </a:spcAft>
              <a:buClr>
                <a:srgbClr val="FFFFFF"/>
              </a:buClr>
              <a:buSzPts val="1100"/>
              <a:buNone/>
              <a:defRPr sz="1400">
                <a:solidFill>
                  <a:srgbClr val="FFFFFF"/>
                </a:solidFill>
              </a:defRPr>
            </a:lvl5pPr>
            <a:lvl6pPr lvl="5" algn="l">
              <a:lnSpc>
                <a:spcPct val="100000"/>
              </a:lnSpc>
              <a:spcBef>
                <a:spcPts val="0"/>
              </a:spcBef>
              <a:spcAft>
                <a:spcPts val="0"/>
              </a:spcAft>
              <a:buClr>
                <a:srgbClr val="FFFFFF"/>
              </a:buClr>
              <a:buSzPts val="1100"/>
              <a:buNone/>
              <a:defRPr sz="1400">
                <a:solidFill>
                  <a:srgbClr val="FFFFFF"/>
                </a:solidFill>
              </a:defRPr>
            </a:lvl6pPr>
            <a:lvl7pPr lvl="6" algn="l">
              <a:lnSpc>
                <a:spcPct val="100000"/>
              </a:lnSpc>
              <a:spcBef>
                <a:spcPts val="0"/>
              </a:spcBef>
              <a:spcAft>
                <a:spcPts val="0"/>
              </a:spcAft>
              <a:buClr>
                <a:srgbClr val="FFFFFF"/>
              </a:buClr>
              <a:buSzPts val="1100"/>
              <a:buNone/>
              <a:defRPr sz="1400">
                <a:solidFill>
                  <a:srgbClr val="FFFFFF"/>
                </a:solidFill>
              </a:defRPr>
            </a:lvl7pPr>
            <a:lvl8pPr lvl="7" algn="l">
              <a:lnSpc>
                <a:spcPct val="100000"/>
              </a:lnSpc>
              <a:spcBef>
                <a:spcPts val="0"/>
              </a:spcBef>
              <a:spcAft>
                <a:spcPts val="0"/>
              </a:spcAft>
              <a:buClr>
                <a:srgbClr val="FFFFFF"/>
              </a:buClr>
              <a:buSzPts val="1100"/>
              <a:buNone/>
              <a:defRPr sz="1400">
                <a:solidFill>
                  <a:srgbClr val="FFFFFF"/>
                </a:solidFill>
              </a:defRPr>
            </a:lvl8pPr>
            <a:lvl9pPr lvl="8" algn="l">
              <a:lnSpc>
                <a:spcPct val="100000"/>
              </a:lnSpc>
              <a:spcBef>
                <a:spcPts val="0"/>
              </a:spcBef>
              <a:spcAft>
                <a:spcPts val="0"/>
              </a:spcAft>
              <a:buClr>
                <a:srgbClr val="FFFFFF"/>
              </a:buClr>
              <a:buSzPts val="1100"/>
              <a:buNone/>
              <a:defRPr sz="1400">
                <a:solidFill>
                  <a:srgbClr val="FFFFFF"/>
                </a:solidFill>
              </a:defRPr>
            </a:lvl9pPr>
          </a:lstStyle>
          <a:p>
            <a:endParaRPr/>
          </a:p>
        </p:txBody>
      </p:sp>
      <p:sp>
        <p:nvSpPr>
          <p:cNvPr id="23" name="Google Shape;23;p19"/>
          <p:cNvSpPr txBox="1">
            <a:spLocks noGrp="1"/>
          </p:cNvSpPr>
          <p:nvPr>
            <p:ph type="body" idx="2"/>
          </p:nvPr>
        </p:nvSpPr>
        <p:spPr>
          <a:xfrm>
            <a:off x="4283675" y="992575"/>
            <a:ext cx="4407300" cy="3158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Clr>
                <a:srgbClr val="FFFFFF"/>
              </a:buClr>
              <a:buSzPts val="1800"/>
              <a:buChar char="●"/>
              <a:defRPr sz="1800">
                <a:solidFill>
                  <a:srgbClr val="FFFFFF"/>
                </a:solidFill>
              </a:defRPr>
            </a:lvl1pPr>
            <a:lvl2pPr marL="914400" lvl="1" indent="-298450" algn="l">
              <a:lnSpc>
                <a:spcPct val="115000"/>
              </a:lnSpc>
              <a:spcBef>
                <a:spcPts val="1600"/>
              </a:spcBef>
              <a:spcAft>
                <a:spcPts val="0"/>
              </a:spcAft>
              <a:buClr>
                <a:srgbClr val="FFFFFF"/>
              </a:buClr>
              <a:buSzPts val="1100"/>
              <a:buChar char="○"/>
              <a:defRPr sz="1400">
                <a:solidFill>
                  <a:srgbClr val="FFFFFF"/>
                </a:solidFill>
              </a:defRPr>
            </a:lvl2pPr>
            <a:lvl3pPr marL="1371600" lvl="2" indent="-298450" algn="l">
              <a:lnSpc>
                <a:spcPct val="115000"/>
              </a:lnSpc>
              <a:spcBef>
                <a:spcPts val="1600"/>
              </a:spcBef>
              <a:spcAft>
                <a:spcPts val="0"/>
              </a:spcAft>
              <a:buClr>
                <a:srgbClr val="FFFFFF"/>
              </a:buClr>
              <a:buSzPts val="1100"/>
              <a:buChar char="■"/>
              <a:defRPr sz="1400">
                <a:solidFill>
                  <a:srgbClr val="FFFFFF"/>
                </a:solidFill>
              </a:defRPr>
            </a:lvl3pPr>
            <a:lvl4pPr marL="1828800" lvl="3" indent="-298450" algn="l">
              <a:lnSpc>
                <a:spcPct val="115000"/>
              </a:lnSpc>
              <a:spcBef>
                <a:spcPts val="1600"/>
              </a:spcBef>
              <a:spcAft>
                <a:spcPts val="0"/>
              </a:spcAft>
              <a:buClr>
                <a:srgbClr val="FFFFFF"/>
              </a:buClr>
              <a:buSzPts val="1100"/>
              <a:buChar char="●"/>
              <a:defRPr sz="1400">
                <a:solidFill>
                  <a:srgbClr val="FFFFFF"/>
                </a:solidFill>
              </a:defRPr>
            </a:lvl4pPr>
            <a:lvl5pPr marL="2286000" lvl="4" indent="-298450" algn="l">
              <a:lnSpc>
                <a:spcPct val="115000"/>
              </a:lnSpc>
              <a:spcBef>
                <a:spcPts val="1600"/>
              </a:spcBef>
              <a:spcAft>
                <a:spcPts val="0"/>
              </a:spcAft>
              <a:buClr>
                <a:srgbClr val="FFFFFF"/>
              </a:buClr>
              <a:buSzPts val="1100"/>
              <a:buChar char="○"/>
              <a:defRPr sz="1400">
                <a:solidFill>
                  <a:srgbClr val="FFFFFF"/>
                </a:solidFill>
              </a:defRPr>
            </a:lvl5pPr>
            <a:lvl6pPr marL="2743200" lvl="5" indent="-298450" algn="l">
              <a:lnSpc>
                <a:spcPct val="115000"/>
              </a:lnSpc>
              <a:spcBef>
                <a:spcPts val="1600"/>
              </a:spcBef>
              <a:spcAft>
                <a:spcPts val="0"/>
              </a:spcAft>
              <a:buClr>
                <a:srgbClr val="FFFFFF"/>
              </a:buClr>
              <a:buSzPts val="1100"/>
              <a:buChar char="■"/>
              <a:defRPr sz="1400">
                <a:solidFill>
                  <a:srgbClr val="FFFFFF"/>
                </a:solidFill>
              </a:defRPr>
            </a:lvl6pPr>
            <a:lvl7pPr marL="3200400" lvl="6" indent="-298450" algn="l">
              <a:lnSpc>
                <a:spcPct val="115000"/>
              </a:lnSpc>
              <a:spcBef>
                <a:spcPts val="1600"/>
              </a:spcBef>
              <a:spcAft>
                <a:spcPts val="0"/>
              </a:spcAft>
              <a:buClr>
                <a:srgbClr val="FFFFFF"/>
              </a:buClr>
              <a:buSzPts val="1100"/>
              <a:buChar char="●"/>
              <a:defRPr sz="1400">
                <a:solidFill>
                  <a:srgbClr val="FFFFFF"/>
                </a:solidFill>
              </a:defRPr>
            </a:lvl7pPr>
            <a:lvl8pPr marL="3657600" lvl="7" indent="-298450" algn="l">
              <a:lnSpc>
                <a:spcPct val="115000"/>
              </a:lnSpc>
              <a:spcBef>
                <a:spcPts val="1600"/>
              </a:spcBef>
              <a:spcAft>
                <a:spcPts val="0"/>
              </a:spcAft>
              <a:buClr>
                <a:srgbClr val="FFFFFF"/>
              </a:buClr>
              <a:buSzPts val="1100"/>
              <a:buChar char="○"/>
              <a:defRPr sz="1400">
                <a:solidFill>
                  <a:srgbClr val="FFFFFF"/>
                </a:solidFill>
              </a:defRPr>
            </a:lvl8pPr>
            <a:lvl9pPr marL="4114800" lvl="8" indent="-298450" algn="l">
              <a:lnSpc>
                <a:spcPct val="115000"/>
              </a:lnSpc>
              <a:spcBef>
                <a:spcPts val="1600"/>
              </a:spcBef>
              <a:spcAft>
                <a:spcPts val="1600"/>
              </a:spcAft>
              <a:buClr>
                <a:srgbClr val="FFFFFF"/>
              </a:buClr>
              <a:buSzPts val="1100"/>
              <a:buChar char="■"/>
              <a:defRPr sz="1400">
                <a:solidFill>
                  <a:srgbClr val="FFFFFF"/>
                </a:solidFill>
              </a:defRPr>
            </a:lvl9pPr>
          </a:lstStyle>
          <a:p>
            <a:endParaRPr/>
          </a:p>
        </p:txBody>
      </p:sp>
      <p:sp>
        <p:nvSpPr>
          <p:cNvPr id="24" name="Google Shape;24;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25"/>
        <p:cNvGrpSpPr/>
        <p:nvPr/>
      </p:nvGrpSpPr>
      <p:grpSpPr>
        <a:xfrm>
          <a:off x="0" y="0"/>
          <a:ext cx="0" cy="0"/>
          <a:chOff x="0" y="0"/>
          <a:chExt cx="0" cy="0"/>
        </a:xfrm>
      </p:grpSpPr>
      <p:grpSp>
        <p:nvGrpSpPr>
          <p:cNvPr id="26" name="Google Shape;26;p20"/>
          <p:cNvGrpSpPr/>
          <p:nvPr/>
        </p:nvGrpSpPr>
        <p:grpSpPr>
          <a:xfrm>
            <a:off x="830392" y="1191256"/>
            <a:ext cx="745763" cy="45826"/>
            <a:chOff x="4580561" y="2589004"/>
            <a:chExt cx="1064464" cy="25200"/>
          </a:xfrm>
        </p:grpSpPr>
        <p:sp>
          <p:nvSpPr>
            <p:cNvPr id="27" name="Google Shape;27;p20"/>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0"/>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 name="Google Shape;29;p20"/>
          <p:cNvSpPr txBox="1">
            <a:spLocks noGrp="1"/>
          </p:cNvSpPr>
          <p:nvPr>
            <p:ph type="title"/>
          </p:nvPr>
        </p:nvSpPr>
        <p:spPr>
          <a:xfrm>
            <a:off x="729450" y="1322450"/>
            <a:ext cx="7688400" cy="1518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30" name="Google Shape;30;p2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31" name="Google Shape;31;p20"/>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2" name="Google Shape;32;p20"/>
          <p:cNvCxnSpPr/>
          <p:nvPr/>
        </p:nvCxnSpPr>
        <p:spPr>
          <a:xfrm>
            <a:off x="8598817" y="216350"/>
            <a:ext cx="216300" cy="0"/>
          </a:xfrm>
          <a:prstGeom prst="straightConnector1">
            <a:avLst/>
          </a:prstGeom>
          <a:noFill/>
          <a:ln w="9525" cap="flat" cmpd="sng">
            <a:solidFill>
              <a:schemeClr val="lt2"/>
            </a:solidFill>
            <a:prstDash val="solid"/>
            <a:round/>
            <a:headEnd type="none" w="sm" len="sm"/>
            <a:tailEnd type="none" w="sm" len="sm"/>
          </a:ln>
        </p:spPr>
      </p:cxnSp>
      <p:cxnSp>
        <p:nvCxnSpPr>
          <p:cNvPr id="33" name="Google Shape;33;p20"/>
          <p:cNvCxnSpPr/>
          <p:nvPr/>
        </p:nvCxnSpPr>
        <p:spPr>
          <a:xfrm>
            <a:off x="8598817" y="250138"/>
            <a:ext cx="216300" cy="0"/>
          </a:xfrm>
          <a:prstGeom prst="straightConnector1">
            <a:avLst/>
          </a:prstGeom>
          <a:noFill/>
          <a:ln w="9525" cap="flat" cmpd="sng">
            <a:solidFill>
              <a:schemeClr val="lt2"/>
            </a:solidFill>
            <a:prstDash val="solid"/>
            <a:round/>
            <a:headEnd type="none" w="sm" len="sm"/>
            <a:tailEnd type="none" w="sm" len="sm"/>
          </a:ln>
        </p:spPr>
      </p:cxnSp>
      <p:cxnSp>
        <p:nvCxnSpPr>
          <p:cNvPr id="34" name="Google Shape;34;p20"/>
          <p:cNvCxnSpPr/>
          <p:nvPr/>
        </p:nvCxnSpPr>
        <p:spPr>
          <a:xfrm>
            <a:off x="8598817" y="283925"/>
            <a:ext cx="216300" cy="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35"/>
        <p:cNvGrpSpPr/>
        <p:nvPr/>
      </p:nvGrpSpPr>
      <p:grpSpPr>
        <a:xfrm>
          <a:off x="0" y="0"/>
          <a:ext cx="0" cy="0"/>
          <a:chOff x="0" y="0"/>
          <a:chExt cx="0" cy="0"/>
        </a:xfrm>
      </p:grpSpPr>
      <p:pic>
        <p:nvPicPr>
          <p:cNvPr id="36" name="Google Shape;36;p21" descr="shutterstock_429987889_edited.jpg"/>
          <p:cNvPicPr preferRelativeResize="0"/>
          <p:nvPr/>
        </p:nvPicPr>
        <p:blipFill rotWithShape="1">
          <a:blip r:embed="rId2">
            <a:alphaModFix/>
          </a:blip>
          <a:srcRect t="21799" b="23590"/>
          <a:stretch/>
        </p:blipFill>
        <p:spPr>
          <a:xfrm>
            <a:off x="0" y="487825"/>
            <a:ext cx="9144000" cy="4655676"/>
          </a:xfrm>
          <a:prstGeom prst="rect">
            <a:avLst/>
          </a:prstGeom>
          <a:noFill/>
          <a:ln>
            <a:noFill/>
          </a:ln>
        </p:spPr>
      </p:pic>
      <p:sp>
        <p:nvSpPr>
          <p:cNvPr id="37" name="Google Shape;37;p21"/>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8" name="Google Shape;38;p21"/>
          <p:cNvGrpSpPr/>
          <p:nvPr/>
        </p:nvGrpSpPr>
        <p:grpSpPr>
          <a:xfrm>
            <a:off x="830392" y="1191256"/>
            <a:ext cx="745763" cy="45826"/>
            <a:chOff x="4580561" y="2589004"/>
            <a:chExt cx="1064464" cy="25200"/>
          </a:xfrm>
        </p:grpSpPr>
        <p:sp>
          <p:nvSpPr>
            <p:cNvPr id="39" name="Google Shape;39;p21"/>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21"/>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1" name="Google Shape;41;p21"/>
          <p:cNvSpPr txBox="1">
            <a:spLocks noGrp="1"/>
          </p:cNvSpPr>
          <p:nvPr>
            <p:ph type="ctrTitle"/>
          </p:nvPr>
        </p:nvSpPr>
        <p:spPr>
          <a:xfrm>
            <a:off x="729450" y="1322450"/>
            <a:ext cx="7688100" cy="166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4200"/>
              <a:buNone/>
              <a:defRPr sz="4200">
                <a:solidFill>
                  <a:schemeClr val="dk2"/>
                </a:solidFill>
              </a:defRPr>
            </a:lvl1pPr>
            <a:lvl2pPr lvl="1" algn="l">
              <a:lnSpc>
                <a:spcPct val="100000"/>
              </a:lnSpc>
              <a:spcBef>
                <a:spcPts val="0"/>
              </a:spcBef>
              <a:spcAft>
                <a:spcPts val="0"/>
              </a:spcAft>
              <a:buClr>
                <a:schemeClr val="dk2"/>
              </a:buClr>
              <a:buSzPts val="4200"/>
              <a:buNone/>
              <a:defRPr sz="4200">
                <a:solidFill>
                  <a:schemeClr val="dk2"/>
                </a:solidFill>
              </a:defRPr>
            </a:lvl2pPr>
            <a:lvl3pPr lvl="2" algn="l">
              <a:lnSpc>
                <a:spcPct val="100000"/>
              </a:lnSpc>
              <a:spcBef>
                <a:spcPts val="0"/>
              </a:spcBef>
              <a:spcAft>
                <a:spcPts val="0"/>
              </a:spcAft>
              <a:buClr>
                <a:schemeClr val="dk2"/>
              </a:buClr>
              <a:buSzPts val="4200"/>
              <a:buNone/>
              <a:defRPr sz="4200">
                <a:solidFill>
                  <a:schemeClr val="dk2"/>
                </a:solidFill>
              </a:defRPr>
            </a:lvl3pPr>
            <a:lvl4pPr lvl="3" algn="l">
              <a:lnSpc>
                <a:spcPct val="100000"/>
              </a:lnSpc>
              <a:spcBef>
                <a:spcPts val="0"/>
              </a:spcBef>
              <a:spcAft>
                <a:spcPts val="0"/>
              </a:spcAft>
              <a:buClr>
                <a:schemeClr val="dk2"/>
              </a:buClr>
              <a:buSzPts val="4200"/>
              <a:buNone/>
              <a:defRPr sz="4200">
                <a:solidFill>
                  <a:schemeClr val="dk2"/>
                </a:solidFill>
              </a:defRPr>
            </a:lvl4pPr>
            <a:lvl5pPr lvl="4" algn="l">
              <a:lnSpc>
                <a:spcPct val="100000"/>
              </a:lnSpc>
              <a:spcBef>
                <a:spcPts val="0"/>
              </a:spcBef>
              <a:spcAft>
                <a:spcPts val="0"/>
              </a:spcAft>
              <a:buClr>
                <a:schemeClr val="dk2"/>
              </a:buClr>
              <a:buSzPts val="4200"/>
              <a:buNone/>
              <a:defRPr sz="4200">
                <a:solidFill>
                  <a:schemeClr val="dk2"/>
                </a:solidFill>
              </a:defRPr>
            </a:lvl5pPr>
            <a:lvl6pPr lvl="5" algn="l">
              <a:lnSpc>
                <a:spcPct val="100000"/>
              </a:lnSpc>
              <a:spcBef>
                <a:spcPts val="0"/>
              </a:spcBef>
              <a:spcAft>
                <a:spcPts val="0"/>
              </a:spcAft>
              <a:buClr>
                <a:schemeClr val="dk2"/>
              </a:buClr>
              <a:buSzPts val="4200"/>
              <a:buNone/>
              <a:defRPr sz="4200">
                <a:solidFill>
                  <a:schemeClr val="dk2"/>
                </a:solidFill>
              </a:defRPr>
            </a:lvl6pPr>
            <a:lvl7pPr lvl="6" algn="l">
              <a:lnSpc>
                <a:spcPct val="100000"/>
              </a:lnSpc>
              <a:spcBef>
                <a:spcPts val="0"/>
              </a:spcBef>
              <a:spcAft>
                <a:spcPts val="0"/>
              </a:spcAft>
              <a:buClr>
                <a:schemeClr val="dk2"/>
              </a:buClr>
              <a:buSzPts val="4200"/>
              <a:buNone/>
              <a:defRPr sz="4200">
                <a:solidFill>
                  <a:schemeClr val="dk2"/>
                </a:solidFill>
              </a:defRPr>
            </a:lvl7pPr>
            <a:lvl8pPr lvl="7" algn="l">
              <a:lnSpc>
                <a:spcPct val="100000"/>
              </a:lnSpc>
              <a:spcBef>
                <a:spcPts val="0"/>
              </a:spcBef>
              <a:spcAft>
                <a:spcPts val="0"/>
              </a:spcAft>
              <a:buClr>
                <a:schemeClr val="dk2"/>
              </a:buClr>
              <a:buSzPts val="4200"/>
              <a:buNone/>
              <a:defRPr sz="4200">
                <a:solidFill>
                  <a:schemeClr val="dk2"/>
                </a:solidFill>
              </a:defRPr>
            </a:lvl8pPr>
            <a:lvl9pPr lvl="8" algn="l">
              <a:lnSpc>
                <a:spcPct val="100000"/>
              </a:lnSpc>
              <a:spcBef>
                <a:spcPts val="0"/>
              </a:spcBef>
              <a:spcAft>
                <a:spcPts val="0"/>
              </a:spcAft>
              <a:buClr>
                <a:schemeClr val="dk2"/>
              </a:buClr>
              <a:buSzPts val="4200"/>
              <a:buNone/>
              <a:defRPr sz="4200">
                <a:solidFill>
                  <a:schemeClr val="dk2"/>
                </a:solidFill>
              </a:defRPr>
            </a:lvl9pPr>
          </a:lstStyle>
          <a:p>
            <a:endParaRPr/>
          </a:p>
        </p:txBody>
      </p:sp>
      <p:sp>
        <p:nvSpPr>
          <p:cNvPr id="42" name="Google Shape;42;p21"/>
          <p:cNvSpPr txBox="1">
            <a:spLocks noGrp="1"/>
          </p:cNvSpPr>
          <p:nvPr>
            <p:ph type="subTitle" idx="1"/>
          </p:nvPr>
        </p:nvSpPr>
        <p:spPr>
          <a:xfrm>
            <a:off x="729627" y="3172900"/>
            <a:ext cx="7688100" cy="541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43" name="Google Shape;43;p2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21"/>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rgbClr val="000000"/>
                </a:solidFill>
                <a:latin typeface="Raleway"/>
                <a:ea typeface="Raleway"/>
                <a:cs typeface="Raleway"/>
                <a:sym typeface="Raleway"/>
              </a:rPr>
              <a:t>Confidential</a:t>
            </a:r>
            <a:endParaRPr sz="600" b="1" i="0" u="none" strike="noStrike" cap="none">
              <a:solidFill>
                <a:srgbClr val="000000"/>
              </a:solidFill>
              <a:latin typeface="Raleway"/>
              <a:ea typeface="Raleway"/>
              <a:cs typeface="Raleway"/>
              <a:sym typeface="Raleway"/>
            </a:endParaRPr>
          </a:p>
        </p:txBody>
      </p:sp>
      <p:sp>
        <p:nvSpPr>
          <p:cNvPr id="45" name="Google Shape;45;p21"/>
          <p:cNvSpPr txBox="1"/>
          <p:nvPr/>
        </p:nvSpPr>
        <p:spPr>
          <a:xfrm>
            <a:off x="1296767" y="78500"/>
            <a:ext cx="2100600" cy="32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rgbClr val="000000"/>
                </a:solidFill>
                <a:latin typeface="Raleway"/>
                <a:ea typeface="Raleway"/>
                <a:cs typeface="Raleway"/>
                <a:sym typeface="Raleway"/>
              </a:rPr>
              <a:t>Customized for </a:t>
            </a:r>
            <a:r>
              <a:rPr lang="en-US" sz="600" b="1" i="0" u="none" strike="noStrike" cap="none">
                <a:solidFill>
                  <a:srgbClr val="000000"/>
                </a:solidFill>
                <a:latin typeface="Raleway"/>
                <a:ea typeface="Raleway"/>
                <a:cs typeface="Raleway"/>
                <a:sym typeface="Raleway"/>
              </a:rPr>
              <a:t>Lorem Ipsum LLC</a:t>
            </a:r>
            <a:endParaRPr sz="600" b="0" i="0" u="none" strike="noStrike" cap="none">
              <a:solidFill>
                <a:srgbClr val="000000"/>
              </a:solidFill>
              <a:latin typeface="Raleway"/>
              <a:ea typeface="Raleway"/>
              <a:cs typeface="Raleway"/>
              <a:sym typeface="Raleway"/>
            </a:endParaRPr>
          </a:p>
        </p:txBody>
      </p:sp>
      <p:sp>
        <p:nvSpPr>
          <p:cNvPr id="46" name="Google Shape;46;p21"/>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600"/>
              <a:buFont typeface="Arial"/>
              <a:buNone/>
            </a:pPr>
            <a:r>
              <a:rPr lang="en-US" sz="600" b="0" i="0" u="none" strike="noStrike" cap="none">
                <a:solidFill>
                  <a:srgbClr val="000000"/>
                </a:solidFill>
                <a:latin typeface="Raleway"/>
                <a:ea typeface="Raleway"/>
                <a:cs typeface="Raleway"/>
                <a:sym typeface="Raleway"/>
              </a:rPr>
              <a:t>Version 1.0</a:t>
            </a:r>
            <a:endParaRPr sz="600" b="1" i="0" u="none" strike="noStrike" cap="none">
              <a:solidFill>
                <a:srgbClr val="000000"/>
              </a:solidFill>
              <a:latin typeface="Raleway"/>
              <a:ea typeface="Raleway"/>
              <a:cs typeface="Raleway"/>
              <a:sym typeface="Raleway"/>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_alt1">
  <p:cSld name="TITLE_1">
    <p:bg>
      <p:bgPr>
        <a:solidFill>
          <a:schemeClr val="lt2"/>
        </a:solidFill>
        <a:effectLst/>
      </p:bgPr>
    </p:bg>
    <p:spTree>
      <p:nvGrpSpPr>
        <p:cNvPr id="1" name="Shape 47"/>
        <p:cNvGrpSpPr/>
        <p:nvPr/>
      </p:nvGrpSpPr>
      <p:grpSpPr>
        <a:xfrm>
          <a:off x="0" y="0"/>
          <a:ext cx="0" cy="0"/>
          <a:chOff x="0" y="0"/>
          <a:chExt cx="0" cy="0"/>
        </a:xfrm>
      </p:grpSpPr>
      <p:pic>
        <p:nvPicPr>
          <p:cNvPr id="48" name="Google Shape;48;p22" descr="shutterstock_429987889_edited.jpg"/>
          <p:cNvPicPr preferRelativeResize="0"/>
          <p:nvPr/>
        </p:nvPicPr>
        <p:blipFill rotWithShape="1">
          <a:blip r:embed="rId2">
            <a:alphaModFix/>
          </a:blip>
          <a:srcRect t="21799" b="23590"/>
          <a:stretch/>
        </p:blipFill>
        <p:spPr>
          <a:xfrm>
            <a:off x="0" y="487825"/>
            <a:ext cx="9144000" cy="4655676"/>
          </a:xfrm>
          <a:prstGeom prst="rect">
            <a:avLst/>
          </a:prstGeom>
          <a:noFill/>
          <a:ln>
            <a:noFill/>
          </a:ln>
        </p:spPr>
      </p:pic>
      <p:sp>
        <p:nvSpPr>
          <p:cNvPr id="49" name="Google Shape;49;p2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0" name="Google Shape;50;p22"/>
          <p:cNvGrpSpPr/>
          <p:nvPr/>
        </p:nvGrpSpPr>
        <p:grpSpPr>
          <a:xfrm>
            <a:off x="830392" y="1191256"/>
            <a:ext cx="745763" cy="45826"/>
            <a:chOff x="4580561" y="2589004"/>
            <a:chExt cx="1064464" cy="25200"/>
          </a:xfrm>
        </p:grpSpPr>
        <p:sp>
          <p:nvSpPr>
            <p:cNvPr id="51" name="Google Shape;51;p2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2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3" name="Google Shape;53;p22"/>
          <p:cNvSpPr txBox="1">
            <a:spLocks noGrp="1"/>
          </p:cNvSpPr>
          <p:nvPr>
            <p:ph type="ctrTitle"/>
          </p:nvPr>
        </p:nvSpPr>
        <p:spPr>
          <a:xfrm>
            <a:off x="729450" y="1322450"/>
            <a:ext cx="7688100" cy="166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4200"/>
              <a:buNone/>
              <a:defRPr sz="4200">
                <a:solidFill>
                  <a:schemeClr val="dk2"/>
                </a:solidFill>
              </a:defRPr>
            </a:lvl1pPr>
            <a:lvl2pPr lvl="1" algn="l">
              <a:lnSpc>
                <a:spcPct val="100000"/>
              </a:lnSpc>
              <a:spcBef>
                <a:spcPts val="0"/>
              </a:spcBef>
              <a:spcAft>
                <a:spcPts val="0"/>
              </a:spcAft>
              <a:buClr>
                <a:schemeClr val="dk2"/>
              </a:buClr>
              <a:buSzPts val="4200"/>
              <a:buNone/>
              <a:defRPr sz="4200">
                <a:solidFill>
                  <a:schemeClr val="dk2"/>
                </a:solidFill>
              </a:defRPr>
            </a:lvl2pPr>
            <a:lvl3pPr lvl="2" algn="l">
              <a:lnSpc>
                <a:spcPct val="100000"/>
              </a:lnSpc>
              <a:spcBef>
                <a:spcPts val="0"/>
              </a:spcBef>
              <a:spcAft>
                <a:spcPts val="0"/>
              </a:spcAft>
              <a:buClr>
                <a:schemeClr val="dk2"/>
              </a:buClr>
              <a:buSzPts val="4200"/>
              <a:buNone/>
              <a:defRPr sz="4200">
                <a:solidFill>
                  <a:schemeClr val="dk2"/>
                </a:solidFill>
              </a:defRPr>
            </a:lvl3pPr>
            <a:lvl4pPr lvl="3" algn="l">
              <a:lnSpc>
                <a:spcPct val="100000"/>
              </a:lnSpc>
              <a:spcBef>
                <a:spcPts val="0"/>
              </a:spcBef>
              <a:spcAft>
                <a:spcPts val="0"/>
              </a:spcAft>
              <a:buClr>
                <a:schemeClr val="dk2"/>
              </a:buClr>
              <a:buSzPts val="4200"/>
              <a:buNone/>
              <a:defRPr sz="4200">
                <a:solidFill>
                  <a:schemeClr val="dk2"/>
                </a:solidFill>
              </a:defRPr>
            </a:lvl4pPr>
            <a:lvl5pPr lvl="4" algn="l">
              <a:lnSpc>
                <a:spcPct val="100000"/>
              </a:lnSpc>
              <a:spcBef>
                <a:spcPts val="0"/>
              </a:spcBef>
              <a:spcAft>
                <a:spcPts val="0"/>
              </a:spcAft>
              <a:buClr>
                <a:schemeClr val="dk2"/>
              </a:buClr>
              <a:buSzPts val="4200"/>
              <a:buNone/>
              <a:defRPr sz="4200">
                <a:solidFill>
                  <a:schemeClr val="dk2"/>
                </a:solidFill>
              </a:defRPr>
            </a:lvl5pPr>
            <a:lvl6pPr lvl="5" algn="l">
              <a:lnSpc>
                <a:spcPct val="100000"/>
              </a:lnSpc>
              <a:spcBef>
                <a:spcPts val="0"/>
              </a:spcBef>
              <a:spcAft>
                <a:spcPts val="0"/>
              </a:spcAft>
              <a:buClr>
                <a:schemeClr val="dk2"/>
              </a:buClr>
              <a:buSzPts val="4200"/>
              <a:buNone/>
              <a:defRPr sz="4200">
                <a:solidFill>
                  <a:schemeClr val="dk2"/>
                </a:solidFill>
              </a:defRPr>
            </a:lvl6pPr>
            <a:lvl7pPr lvl="6" algn="l">
              <a:lnSpc>
                <a:spcPct val="100000"/>
              </a:lnSpc>
              <a:spcBef>
                <a:spcPts val="0"/>
              </a:spcBef>
              <a:spcAft>
                <a:spcPts val="0"/>
              </a:spcAft>
              <a:buClr>
                <a:schemeClr val="dk2"/>
              </a:buClr>
              <a:buSzPts val="4200"/>
              <a:buNone/>
              <a:defRPr sz="4200">
                <a:solidFill>
                  <a:schemeClr val="dk2"/>
                </a:solidFill>
              </a:defRPr>
            </a:lvl7pPr>
            <a:lvl8pPr lvl="7" algn="l">
              <a:lnSpc>
                <a:spcPct val="100000"/>
              </a:lnSpc>
              <a:spcBef>
                <a:spcPts val="0"/>
              </a:spcBef>
              <a:spcAft>
                <a:spcPts val="0"/>
              </a:spcAft>
              <a:buClr>
                <a:schemeClr val="dk2"/>
              </a:buClr>
              <a:buSzPts val="4200"/>
              <a:buNone/>
              <a:defRPr sz="4200">
                <a:solidFill>
                  <a:schemeClr val="dk2"/>
                </a:solidFill>
              </a:defRPr>
            </a:lvl8pPr>
            <a:lvl9pPr lvl="8" algn="l">
              <a:lnSpc>
                <a:spcPct val="100000"/>
              </a:lnSpc>
              <a:spcBef>
                <a:spcPts val="0"/>
              </a:spcBef>
              <a:spcAft>
                <a:spcPts val="0"/>
              </a:spcAft>
              <a:buClr>
                <a:schemeClr val="dk2"/>
              </a:buClr>
              <a:buSzPts val="4200"/>
              <a:buNone/>
              <a:defRPr sz="4200">
                <a:solidFill>
                  <a:schemeClr val="dk2"/>
                </a:solidFill>
              </a:defRPr>
            </a:lvl9pPr>
          </a:lstStyle>
          <a:p>
            <a:endParaRPr/>
          </a:p>
        </p:txBody>
      </p:sp>
      <p:sp>
        <p:nvSpPr>
          <p:cNvPr id="54" name="Google Shape;54;p22"/>
          <p:cNvSpPr txBox="1">
            <a:spLocks noGrp="1"/>
          </p:cNvSpPr>
          <p:nvPr>
            <p:ph type="subTitle" idx="1"/>
          </p:nvPr>
        </p:nvSpPr>
        <p:spPr>
          <a:xfrm>
            <a:off x="729627" y="3172900"/>
            <a:ext cx="7688100" cy="541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55" name="Google Shape;55;p22"/>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56" name="Google Shape;56;p22"/>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7" name="Google Shape;57;p22"/>
          <p:cNvCxnSpPr/>
          <p:nvPr/>
        </p:nvCxnSpPr>
        <p:spPr>
          <a:xfrm>
            <a:off x="8598817" y="216350"/>
            <a:ext cx="216300" cy="0"/>
          </a:xfrm>
          <a:prstGeom prst="straightConnector1">
            <a:avLst/>
          </a:prstGeom>
          <a:noFill/>
          <a:ln w="9525" cap="flat" cmpd="sng">
            <a:solidFill>
              <a:srgbClr val="B7B7B7"/>
            </a:solidFill>
            <a:prstDash val="solid"/>
            <a:round/>
            <a:headEnd type="none" w="sm" len="sm"/>
            <a:tailEnd type="none" w="sm" len="sm"/>
          </a:ln>
        </p:spPr>
      </p:cxnSp>
      <p:cxnSp>
        <p:nvCxnSpPr>
          <p:cNvPr id="58" name="Google Shape;58;p22"/>
          <p:cNvCxnSpPr/>
          <p:nvPr/>
        </p:nvCxnSpPr>
        <p:spPr>
          <a:xfrm>
            <a:off x="8598817" y="250138"/>
            <a:ext cx="216300" cy="0"/>
          </a:xfrm>
          <a:prstGeom prst="straightConnector1">
            <a:avLst/>
          </a:prstGeom>
          <a:noFill/>
          <a:ln w="9525" cap="flat" cmpd="sng">
            <a:solidFill>
              <a:srgbClr val="B7B7B7"/>
            </a:solidFill>
            <a:prstDash val="solid"/>
            <a:round/>
            <a:headEnd type="none" w="sm" len="sm"/>
            <a:tailEnd type="none" w="sm" len="sm"/>
          </a:ln>
        </p:spPr>
      </p:cxnSp>
      <p:cxnSp>
        <p:nvCxnSpPr>
          <p:cNvPr id="59" name="Google Shape;59;p22"/>
          <p:cNvCxnSpPr/>
          <p:nvPr/>
        </p:nvCxnSpPr>
        <p:spPr>
          <a:xfrm>
            <a:off x="8598817" y="283925"/>
            <a:ext cx="216300" cy="0"/>
          </a:xfrm>
          <a:prstGeom prst="straightConnector1">
            <a:avLst/>
          </a:prstGeom>
          <a:noFill/>
          <a:ln w="9525" cap="flat" cmpd="sng">
            <a:solidFill>
              <a:srgbClr val="B7B7B7"/>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
        <p:cNvGrpSpPr/>
        <p:nvPr/>
      </p:nvGrpSpPr>
      <p:grpSpPr>
        <a:xfrm>
          <a:off x="0" y="0"/>
          <a:ext cx="0" cy="0"/>
          <a:chOff x="0" y="0"/>
          <a:chExt cx="0" cy="0"/>
        </a:xfrm>
      </p:grpSpPr>
      <p:sp>
        <p:nvSpPr>
          <p:cNvPr id="61" name="Google Shape;61;p23"/>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2" name="Google Shape;62;p23"/>
          <p:cNvGrpSpPr/>
          <p:nvPr/>
        </p:nvGrpSpPr>
        <p:grpSpPr>
          <a:xfrm>
            <a:off x="830392" y="1191256"/>
            <a:ext cx="745763" cy="45826"/>
            <a:chOff x="4580561" y="2589004"/>
            <a:chExt cx="1064464" cy="25200"/>
          </a:xfrm>
        </p:grpSpPr>
        <p:sp>
          <p:nvSpPr>
            <p:cNvPr id="63" name="Google Shape;63;p2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23"/>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5" name="Google Shape;65;p23"/>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a:endParaRPr/>
          </a:p>
        </p:txBody>
      </p:sp>
      <p:sp>
        <p:nvSpPr>
          <p:cNvPr id="66" name="Google Shape;66;p23"/>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67" name="Google Shape;67;p23"/>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68" name="Google Shape;68;p23"/>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9" name="Google Shape;69;p23"/>
          <p:cNvCxnSpPr/>
          <p:nvPr/>
        </p:nvCxnSpPr>
        <p:spPr>
          <a:xfrm>
            <a:off x="8598817" y="216350"/>
            <a:ext cx="216300" cy="0"/>
          </a:xfrm>
          <a:prstGeom prst="straightConnector1">
            <a:avLst/>
          </a:prstGeom>
          <a:noFill/>
          <a:ln w="9525" cap="flat" cmpd="sng">
            <a:solidFill>
              <a:srgbClr val="B7B7B7"/>
            </a:solidFill>
            <a:prstDash val="solid"/>
            <a:round/>
            <a:headEnd type="none" w="sm" len="sm"/>
            <a:tailEnd type="none" w="sm" len="sm"/>
          </a:ln>
        </p:spPr>
      </p:cxnSp>
      <p:cxnSp>
        <p:nvCxnSpPr>
          <p:cNvPr id="70" name="Google Shape;70;p23"/>
          <p:cNvCxnSpPr/>
          <p:nvPr/>
        </p:nvCxnSpPr>
        <p:spPr>
          <a:xfrm>
            <a:off x="8598817" y="250138"/>
            <a:ext cx="216300" cy="0"/>
          </a:xfrm>
          <a:prstGeom prst="straightConnector1">
            <a:avLst/>
          </a:prstGeom>
          <a:noFill/>
          <a:ln w="9525" cap="flat" cmpd="sng">
            <a:solidFill>
              <a:srgbClr val="B7B7B7"/>
            </a:solidFill>
            <a:prstDash val="solid"/>
            <a:round/>
            <a:headEnd type="none" w="sm" len="sm"/>
            <a:tailEnd type="none" w="sm" len="sm"/>
          </a:ln>
        </p:spPr>
      </p:cxnSp>
      <p:cxnSp>
        <p:nvCxnSpPr>
          <p:cNvPr id="71" name="Google Shape;71;p23"/>
          <p:cNvCxnSpPr/>
          <p:nvPr/>
        </p:nvCxnSpPr>
        <p:spPr>
          <a:xfrm>
            <a:off x="8598817" y="283925"/>
            <a:ext cx="216300" cy="0"/>
          </a:xfrm>
          <a:prstGeom prst="straightConnector1">
            <a:avLst/>
          </a:prstGeom>
          <a:noFill/>
          <a:ln w="9525" cap="flat" cmpd="sng">
            <a:solidFill>
              <a:srgbClr val="B7B7B7"/>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ody only">
  <p:cSld name="TITLE_AND_BODY_1">
    <p:spTree>
      <p:nvGrpSpPr>
        <p:cNvPr id="1" name="Shape 72"/>
        <p:cNvGrpSpPr/>
        <p:nvPr/>
      </p:nvGrpSpPr>
      <p:grpSpPr>
        <a:xfrm>
          <a:off x="0" y="0"/>
          <a:ext cx="0" cy="0"/>
          <a:chOff x="0" y="0"/>
          <a:chExt cx="0" cy="0"/>
        </a:xfrm>
      </p:grpSpPr>
      <p:sp>
        <p:nvSpPr>
          <p:cNvPr id="73" name="Google Shape;73;p2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24"/>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24"/>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6" name="Google Shape;76;p24"/>
          <p:cNvCxnSpPr/>
          <p:nvPr/>
        </p:nvCxnSpPr>
        <p:spPr>
          <a:xfrm>
            <a:off x="8598817" y="216350"/>
            <a:ext cx="216300" cy="0"/>
          </a:xfrm>
          <a:prstGeom prst="straightConnector1">
            <a:avLst/>
          </a:prstGeom>
          <a:noFill/>
          <a:ln w="9525" cap="flat" cmpd="sng">
            <a:solidFill>
              <a:srgbClr val="B7B7B7"/>
            </a:solidFill>
            <a:prstDash val="solid"/>
            <a:round/>
            <a:headEnd type="none" w="sm" len="sm"/>
            <a:tailEnd type="none" w="sm" len="sm"/>
          </a:ln>
        </p:spPr>
      </p:cxnSp>
      <p:cxnSp>
        <p:nvCxnSpPr>
          <p:cNvPr id="77" name="Google Shape;77;p24"/>
          <p:cNvCxnSpPr/>
          <p:nvPr/>
        </p:nvCxnSpPr>
        <p:spPr>
          <a:xfrm>
            <a:off x="8598817" y="250138"/>
            <a:ext cx="216300" cy="0"/>
          </a:xfrm>
          <a:prstGeom prst="straightConnector1">
            <a:avLst/>
          </a:prstGeom>
          <a:noFill/>
          <a:ln w="9525" cap="flat" cmpd="sng">
            <a:solidFill>
              <a:srgbClr val="B7B7B7"/>
            </a:solidFill>
            <a:prstDash val="solid"/>
            <a:round/>
            <a:headEnd type="none" w="sm" len="sm"/>
            <a:tailEnd type="none" w="sm" len="sm"/>
          </a:ln>
        </p:spPr>
      </p:cxnSp>
      <p:cxnSp>
        <p:nvCxnSpPr>
          <p:cNvPr id="78" name="Google Shape;78;p24"/>
          <p:cNvCxnSpPr/>
          <p:nvPr/>
        </p:nvCxnSpPr>
        <p:spPr>
          <a:xfrm>
            <a:off x="8598817" y="283925"/>
            <a:ext cx="216300" cy="0"/>
          </a:xfrm>
          <a:prstGeom prst="straightConnector1">
            <a:avLst/>
          </a:prstGeom>
          <a:noFill/>
          <a:ln w="9525" cap="flat" cmpd="sng">
            <a:solidFill>
              <a:srgbClr val="B7B7B7"/>
            </a:solidFill>
            <a:prstDash val="solid"/>
            <a:round/>
            <a:headEnd type="none" w="sm" len="sm"/>
            <a:tailEnd type="none" w="sm" len="sm"/>
          </a:ln>
        </p:spPr>
      </p:cxnSp>
      <p:sp>
        <p:nvSpPr>
          <p:cNvPr id="79" name="Google Shape;79;p24"/>
          <p:cNvSpPr txBox="1">
            <a:spLocks noGrp="1"/>
          </p:cNvSpPr>
          <p:nvPr>
            <p:ph type="body" idx="1"/>
          </p:nvPr>
        </p:nvSpPr>
        <p:spPr>
          <a:xfrm>
            <a:off x="729450" y="1068650"/>
            <a:ext cx="7688700" cy="10344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_alt2">
  <p:cSld name="TITLE_AND_BODY_1_1">
    <p:spTree>
      <p:nvGrpSpPr>
        <p:cNvPr id="1" name="Shape 80"/>
        <p:cNvGrpSpPr/>
        <p:nvPr/>
      </p:nvGrpSpPr>
      <p:grpSpPr>
        <a:xfrm>
          <a:off x="0" y="0"/>
          <a:ext cx="0" cy="0"/>
          <a:chOff x="0" y="0"/>
          <a:chExt cx="0" cy="0"/>
        </a:xfrm>
      </p:grpSpPr>
      <p:pic>
        <p:nvPicPr>
          <p:cNvPr id="81" name="Google Shape;81;p25" descr="shutterstock_31891705.jpg"/>
          <p:cNvPicPr preferRelativeResize="0"/>
          <p:nvPr/>
        </p:nvPicPr>
        <p:blipFill rotWithShape="1">
          <a:blip r:embed="rId2">
            <a:alphaModFix/>
          </a:blip>
          <a:srcRect t="11971" b="11970"/>
          <a:stretch/>
        </p:blipFill>
        <p:spPr>
          <a:xfrm>
            <a:off x="0" y="487825"/>
            <a:ext cx="9143999" cy="4655673"/>
          </a:xfrm>
          <a:prstGeom prst="rect">
            <a:avLst/>
          </a:prstGeom>
          <a:noFill/>
          <a:ln>
            <a:noFill/>
          </a:ln>
        </p:spPr>
      </p:pic>
      <p:sp>
        <p:nvSpPr>
          <p:cNvPr id="82" name="Google Shape;82;p2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25"/>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84" name="Google Shape;84;p25"/>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5" name="Google Shape;85;p25"/>
          <p:cNvCxnSpPr/>
          <p:nvPr/>
        </p:nvCxnSpPr>
        <p:spPr>
          <a:xfrm>
            <a:off x="8598817" y="216350"/>
            <a:ext cx="216300" cy="0"/>
          </a:xfrm>
          <a:prstGeom prst="straightConnector1">
            <a:avLst/>
          </a:prstGeom>
          <a:noFill/>
          <a:ln w="9525" cap="flat" cmpd="sng">
            <a:solidFill>
              <a:srgbClr val="B7B7B7"/>
            </a:solidFill>
            <a:prstDash val="solid"/>
            <a:round/>
            <a:headEnd type="none" w="sm" len="sm"/>
            <a:tailEnd type="none" w="sm" len="sm"/>
          </a:ln>
        </p:spPr>
      </p:cxnSp>
      <p:cxnSp>
        <p:nvCxnSpPr>
          <p:cNvPr id="86" name="Google Shape;86;p25"/>
          <p:cNvCxnSpPr/>
          <p:nvPr/>
        </p:nvCxnSpPr>
        <p:spPr>
          <a:xfrm>
            <a:off x="8598817" y="250138"/>
            <a:ext cx="216300" cy="0"/>
          </a:xfrm>
          <a:prstGeom prst="straightConnector1">
            <a:avLst/>
          </a:prstGeom>
          <a:noFill/>
          <a:ln w="9525" cap="flat" cmpd="sng">
            <a:solidFill>
              <a:srgbClr val="B7B7B7"/>
            </a:solidFill>
            <a:prstDash val="solid"/>
            <a:round/>
            <a:headEnd type="none" w="sm" len="sm"/>
            <a:tailEnd type="none" w="sm" len="sm"/>
          </a:ln>
        </p:spPr>
      </p:cxnSp>
      <p:cxnSp>
        <p:nvCxnSpPr>
          <p:cNvPr id="87" name="Google Shape;87;p25"/>
          <p:cNvCxnSpPr/>
          <p:nvPr/>
        </p:nvCxnSpPr>
        <p:spPr>
          <a:xfrm>
            <a:off x="8598817" y="283925"/>
            <a:ext cx="216300" cy="0"/>
          </a:xfrm>
          <a:prstGeom prst="straightConnector1">
            <a:avLst/>
          </a:prstGeom>
          <a:noFill/>
          <a:ln w="9525" cap="flat" cmpd="sng">
            <a:solidFill>
              <a:srgbClr val="B7B7B7"/>
            </a:solidFill>
            <a:prstDash val="solid"/>
            <a:round/>
            <a:headEnd type="none" w="sm" len="sm"/>
            <a:tailEnd type="none" w="sm" len="sm"/>
          </a:ln>
        </p:spPr>
      </p:cxnSp>
      <p:sp>
        <p:nvSpPr>
          <p:cNvPr id="88" name="Google Shape;88;p25"/>
          <p:cNvSpPr txBox="1">
            <a:spLocks noGrp="1"/>
          </p:cNvSpPr>
          <p:nvPr>
            <p:ph type="title"/>
          </p:nvPr>
        </p:nvSpPr>
        <p:spPr>
          <a:xfrm>
            <a:off x="729450" y="2056375"/>
            <a:ext cx="5887500" cy="1518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9"/>
        <p:cNvGrpSpPr/>
        <p:nvPr/>
      </p:nvGrpSpPr>
      <p:grpSpPr>
        <a:xfrm>
          <a:off x="0" y="0"/>
          <a:ext cx="0" cy="0"/>
          <a:chOff x="0" y="0"/>
          <a:chExt cx="0" cy="0"/>
        </a:xfrm>
      </p:grpSpPr>
      <p:sp>
        <p:nvSpPr>
          <p:cNvPr id="90" name="Google Shape;90;p2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1" name="Google Shape;91;p26"/>
          <p:cNvGrpSpPr/>
          <p:nvPr/>
        </p:nvGrpSpPr>
        <p:grpSpPr>
          <a:xfrm>
            <a:off x="830392" y="1191256"/>
            <a:ext cx="745763" cy="45826"/>
            <a:chOff x="4580561" y="2589004"/>
            <a:chExt cx="1064464" cy="25200"/>
          </a:xfrm>
        </p:grpSpPr>
        <p:sp>
          <p:nvSpPr>
            <p:cNvPr id="92" name="Google Shape;92;p2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2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4" name="Google Shape;94;p26"/>
          <p:cNvSpPr txBox="1">
            <a:spLocks noGrp="1"/>
          </p:cNvSpPr>
          <p:nvPr>
            <p:ph type="title"/>
          </p:nvPr>
        </p:nvSpPr>
        <p:spPr>
          <a:xfrm>
            <a:off x="729450" y="1318650"/>
            <a:ext cx="7688400" cy="53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a:endParaRPr/>
          </a:p>
        </p:txBody>
      </p:sp>
      <p:sp>
        <p:nvSpPr>
          <p:cNvPr id="95" name="Google Shape;95;p26"/>
          <p:cNvSpPr txBox="1">
            <a:spLocks noGrp="1"/>
          </p:cNvSpPr>
          <p:nvPr>
            <p:ph type="body" idx="1"/>
          </p:nvPr>
        </p:nvSpPr>
        <p:spPr>
          <a:xfrm>
            <a:off x="729325" y="2078875"/>
            <a:ext cx="3774300" cy="22611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96" name="Google Shape;96;p26"/>
          <p:cNvSpPr txBox="1">
            <a:spLocks noGrp="1"/>
          </p:cNvSpPr>
          <p:nvPr>
            <p:ph type="body" idx="2"/>
          </p:nvPr>
        </p:nvSpPr>
        <p:spPr>
          <a:xfrm>
            <a:off x="4643604" y="2078875"/>
            <a:ext cx="3774300" cy="22611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97" name="Google Shape;97;p26"/>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26"/>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99" name="Google Shape;99;p26"/>
          <p:cNvCxnSpPr/>
          <p:nvPr/>
        </p:nvCxnSpPr>
        <p:spPr>
          <a:xfrm>
            <a:off x="8598817" y="216350"/>
            <a:ext cx="216300" cy="0"/>
          </a:xfrm>
          <a:prstGeom prst="straightConnector1">
            <a:avLst/>
          </a:prstGeom>
          <a:noFill/>
          <a:ln w="9525" cap="flat" cmpd="sng">
            <a:solidFill>
              <a:srgbClr val="B7B7B7"/>
            </a:solidFill>
            <a:prstDash val="solid"/>
            <a:round/>
            <a:headEnd type="none" w="sm" len="sm"/>
            <a:tailEnd type="none" w="sm" len="sm"/>
          </a:ln>
        </p:spPr>
      </p:cxnSp>
      <p:cxnSp>
        <p:nvCxnSpPr>
          <p:cNvPr id="100" name="Google Shape;100;p26"/>
          <p:cNvCxnSpPr/>
          <p:nvPr/>
        </p:nvCxnSpPr>
        <p:spPr>
          <a:xfrm>
            <a:off x="8598817" y="250138"/>
            <a:ext cx="216300" cy="0"/>
          </a:xfrm>
          <a:prstGeom prst="straightConnector1">
            <a:avLst/>
          </a:prstGeom>
          <a:noFill/>
          <a:ln w="9525" cap="flat" cmpd="sng">
            <a:solidFill>
              <a:srgbClr val="B7B7B7"/>
            </a:solidFill>
            <a:prstDash val="solid"/>
            <a:round/>
            <a:headEnd type="none" w="sm" len="sm"/>
            <a:tailEnd type="none" w="sm" len="sm"/>
          </a:ln>
        </p:spPr>
      </p:cxnSp>
      <p:cxnSp>
        <p:nvCxnSpPr>
          <p:cNvPr id="101" name="Google Shape;101;p26"/>
          <p:cNvCxnSpPr/>
          <p:nvPr/>
        </p:nvCxnSpPr>
        <p:spPr>
          <a:xfrm>
            <a:off x="8598817" y="283925"/>
            <a:ext cx="216300" cy="0"/>
          </a:xfrm>
          <a:prstGeom prst="straightConnector1">
            <a:avLst/>
          </a:prstGeom>
          <a:noFill/>
          <a:ln w="9525" cap="flat" cmpd="sng">
            <a:solidFill>
              <a:srgbClr val="B7B7B7"/>
            </a:solidFill>
            <a:prstDash val="solid"/>
            <a:round/>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1pPr>
            <a:lvl2pPr marR="0" lvl="1"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2pPr>
            <a:lvl3pPr marR="0" lvl="2"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3pPr>
            <a:lvl4pPr marR="0" lvl="3"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4pPr>
            <a:lvl5pPr marR="0" lvl="4"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5pPr>
            <a:lvl6pPr marR="0" lvl="5"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6pPr>
            <a:lvl7pPr marR="0" lvl="6"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7pPr>
            <a:lvl8pPr marR="0" lvl="7"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8pPr>
            <a:lvl9pPr marR="0" lvl="8"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9pPr>
          </a:lstStyle>
          <a:p>
            <a:endParaRPr/>
          </a:p>
        </p:txBody>
      </p:sp>
      <p:sp>
        <p:nvSpPr>
          <p:cNvPr id="7" name="Google Shape;7;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endParaRPr/>
          </a:p>
        </p:txBody>
      </p:sp>
      <p:sp>
        <p:nvSpPr>
          <p:cNvPr id="8" name="Google Shape;8;p17"/>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loc.gov/nls/resources/blindness-and-vision-impairment/devices-aids/braille-embossers/#braille-embosser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ocs.google.com/document/d/12IzejnQRJQ4EPlqs3EiUdSq8LlQUAUo6/edi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docs.google.com/document/d/1xvJBqNMWPZw4Q6vspTs3CP22Rgr0NCRz/edit"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FyHUBrHPliQ"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louis.aph.org/pages/about_amp.aspx?master=AMP"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caleprocure.ca.gov/pages/index.aspx"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irs-ein-tax-id-number.com/sole-proprietor.aspx"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
          <p:cNvSpPr txBox="1">
            <a:spLocks noGrp="1"/>
          </p:cNvSpPr>
          <p:nvPr>
            <p:ph type="title"/>
          </p:nvPr>
        </p:nvSpPr>
        <p:spPr>
          <a:xfrm>
            <a:off x="2403764" y="958904"/>
            <a:ext cx="6019800" cy="13389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a:t>I’m Certified, Now What?</a:t>
            </a:r>
            <a:r>
              <a:rPr lang="en-US" sz="3000"/>
              <a:t/>
            </a:r>
            <a:br>
              <a:rPr lang="en-US" sz="3000"/>
            </a:br>
            <a:r>
              <a:rPr lang="en-US" sz="2000"/>
              <a:t>A Transcriber’s Guide </a:t>
            </a:r>
            <a:br>
              <a:rPr lang="en-US" sz="2000"/>
            </a:br>
            <a:r>
              <a:rPr lang="en-US" sz="2000"/>
              <a:t>to Success</a:t>
            </a:r>
            <a:endParaRPr sz="2000"/>
          </a:p>
        </p:txBody>
      </p:sp>
      <p:sp>
        <p:nvSpPr>
          <p:cNvPr id="182" name="Google Shape;182;p1"/>
          <p:cNvSpPr txBox="1">
            <a:spLocks noGrp="1"/>
          </p:cNvSpPr>
          <p:nvPr>
            <p:ph type="subTitle" idx="1"/>
          </p:nvPr>
        </p:nvSpPr>
        <p:spPr>
          <a:xfrm>
            <a:off x="2812554" y="2389909"/>
            <a:ext cx="5223000" cy="2092036"/>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200"/>
              <a:buNone/>
            </a:pPr>
            <a:r>
              <a:rPr lang="en-US" sz="1900" b="1"/>
              <a:t>Presenter:  Angela VanAppelen</a:t>
            </a:r>
            <a:endParaRPr sz="1900" b="1"/>
          </a:p>
          <a:p>
            <a:pPr marL="0" lvl="0" indent="0" algn="ctr" rtl="0">
              <a:lnSpc>
                <a:spcPct val="100000"/>
              </a:lnSpc>
              <a:spcBef>
                <a:spcPts val="0"/>
              </a:spcBef>
              <a:spcAft>
                <a:spcPts val="0"/>
              </a:spcAft>
              <a:buSzPts val="1200"/>
              <a:buNone/>
            </a:pPr>
            <a:r>
              <a:rPr lang="en-US" sz="1900" b="1"/>
              <a:t>Tuesday, November 17, 2020</a:t>
            </a:r>
            <a:endParaRPr/>
          </a:p>
          <a:p>
            <a:pPr marL="0" lvl="0" indent="0" algn="ctr" rtl="0">
              <a:lnSpc>
                <a:spcPct val="100000"/>
              </a:lnSpc>
              <a:spcBef>
                <a:spcPts val="0"/>
              </a:spcBef>
              <a:spcAft>
                <a:spcPts val="0"/>
              </a:spcAft>
              <a:buSzPts val="1200"/>
              <a:buNone/>
            </a:pPr>
            <a:r>
              <a:rPr lang="en-US" sz="1900" b="1"/>
              <a:t>1:30 p.m. – 3:00 p.m.</a:t>
            </a:r>
            <a:endParaRPr/>
          </a:p>
          <a:p>
            <a:pPr marL="0" lvl="0" indent="0" algn="ctr" rtl="0">
              <a:lnSpc>
                <a:spcPct val="100000"/>
              </a:lnSpc>
              <a:spcBef>
                <a:spcPts val="0"/>
              </a:spcBef>
              <a:spcAft>
                <a:spcPts val="0"/>
              </a:spcAft>
              <a:buSzPts val="1200"/>
              <a:buNone/>
            </a:pPr>
            <a:endParaRPr sz="1700" b="1"/>
          </a:p>
          <a:p>
            <a:pPr marL="0" lvl="0" indent="0" algn="ctr" rtl="0">
              <a:lnSpc>
                <a:spcPct val="100000"/>
              </a:lnSpc>
              <a:spcBef>
                <a:spcPts val="0"/>
              </a:spcBef>
              <a:spcAft>
                <a:spcPts val="0"/>
              </a:spcAft>
              <a:buSzPts val="1200"/>
              <a:buNone/>
            </a:pPr>
            <a:r>
              <a:rPr lang="en-US" sz="1700" b="1"/>
              <a:t>National Braille Association</a:t>
            </a:r>
            <a:endParaRPr/>
          </a:p>
          <a:p>
            <a:pPr marL="0" lvl="0" indent="0" algn="ctr" rtl="0">
              <a:lnSpc>
                <a:spcPct val="100000"/>
              </a:lnSpc>
              <a:spcBef>
                <a:spcPts val="0"/>
              </a:spcBef>
              <a:spcAft>
                <a:spcPts val="0"/>
              </a:spcAft>
              <a:buSzPts val="1200"/>
              <a:buNone/>
            </a:pPr>
            <a:r>
              <a:rPr lang="en-US" sz="1700" b="1"/>
              <a:t>Collaboration of the Transcribers and Educators</a:t>
            </a:r>
            <a:endParaRPr/>
          </a:p>
          <a:p>
            <a:pPr marL="0" lvl="0" indent="0" algn="ctr" rtl="0">
              <a:lnSpc>
                <a:spcPct val="100000"/>
              </a:lnSpc>
              <a:spcBef>
                <a:spcPts val="0"/>
              </a:spcBef>
              <a:spcAft>
                <a:spcPts val="0"/>
              </a:spcAft>
              <a:buSzPts val="1200"/>
              <a:buNone/>
            </a:pPr>
            <a:r>
              <a:rPr lang="en-US" sz="1700" b="1"/>
              <a:t>and the Prison Braille Committees</a:t>
            </a:r>
            <a:endParaRPr sz="1700" b="1"/>
          </a:p>
        </p:txBody>
      </p:sp>
      <p:sp>
        <p:nvSpPr>
          <p:cNvPr id="183" name="Google Shape;183;p1"/>
          <p:cNvSpPr txBox="1"/>
          <p:nvPr/>
        </p:nvSpPr>
        <p:spPr>
          <a:xfrm>
            <a:off x="533400" y="748145"/>
            <a:ext cx="156556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84" name="Google Shape;184;p1"/>
          <p:cNvPicPr preferRelativeResize="0"/>
          <p:nvPr/>
        </p:nvPicPr>
        <p:blipFill rotWithShape="1">
          <a:blip r:embed="rId3">
            <a:alphaModFix/>
          </a:blip>
          <a:srcRect/>
          <a:stretch/>
        </p:blipFill>
        <p:spPr>
          <a:xfrm>
            <a:off x="381000" y="383976"/>
            <a:ext cx="1375771" cy="134389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0"/>
          <p:cNvSpPr txBox="1">
            <a:spLocks noGrp="1"/>
          </p:cNvSpPr>
          <p:nvPr>
            <p:ph type="title"/>
          </p:nvPr>
        </p:nvSpPr>
        <p:spPr>
          <a:xfrm>
            <a:off x="1273980" y="3837050"/>
            <a:ext cx="7688400" cy="1518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3600"/>
              <a:buNone/>
            </a:pPr>
            <a:endParaRPr/>
          </a:p>
        </p:txBody>
      </p:sp>
      <p:pic>
        <p:nvPicPr>
          <p:cNvPr id="240" name="Google Shape;240;p10" descr="See the source image"/>
          <p:cNvPicPr preferRelativeResize="0"/>
          <p:nvPr/>
        </p:nvPicPr>
        <p:blipFill rotWithShape="1">
          <a:blip r:embed="rId3">
            <a:alphaModFix/>
          </a:blip>
          <a:srcRect/>
          <a:stretch/>
        </p:blipFill>
        <p:spPr>
          <a:xfrm>
            <a:off x="700105" y="0"/>
            <a:ext cx="6667500" cy="5238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1"/>
          <p:cNvSpPr txBox="1">
            <a:spLocks noGrp="1"/>
          </p:cNvSpPr>
          <p:nvPr>
            <p:ph type="title"/>
          </p:nvPr>
        </p:nvSpPr>
        <p:spPr>
          <a:xfrm>
            <a:off x="62346" y="464126"/>
            <a:ext cx="3629891" cy="83819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US"/>
              <a:t>Expenses</a:t>
            </a:r>
            <a:endParaRPr/>
          </a:p>
        </p:txBody>
      </p:sp>
      <p:sp>
        <p:nvSpPr>
          <p:cNvPr id="246" name="Google Shape;246;p11"/>
          <p:cNvSpPr txBox="1">
            <a:spLocks noGrp="1"/>
          </p:cNvSpPr>
          <p:nvPr>
            <p:ph type="body" idx="2"/>
          </p:nvPr>
        </p:nvSpPr>
        <p:spPr>
          <a:xfrm>
            <a:off x="4006582" y="540327"/>
            <a:ext cx="4407300" cy="3803073"/>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SzPts val="1800"/>
              <a:buNone/>
            </a:pPr>
            <a:endParaRPr/>
          </a:p>
          <a:p>
            <a:pPr marL="285750" lvl="0" indent="-285750" algn="l" rtl="0">
              <a:lnSpc>
                <a:spcPct val="115000"/>
              </a:lnSpc>
              <a:spcBef>
                <a:spcPts val="0"/>
              </a:spcBef>
              <a:spcAft>
                <a:spcPts val="0"/>
              </a:spcAft>
              <a:buSzPts val="1800"/>
              <a:buChar char="●"/>
            </a:pPr>
            <a:r>
              <a:rPr lang="en-US" u="sng">
                <a:solidFill>
                  <a:schemeClr val="hlink"/>
                </a:solidFill>
                <a:hlinkClick r:id="rId3"/>
              </a:rPr>
              <a:t>Equipment/Software</a:t>
            </a:r>
            <a:r>
              <a:rPr lang="en-US"/>
              <a:t>-</a:t>
            </a:r>
            <a:endParaRPr/>
          </a:p>
          <a:p>
            <a:pPr marL="285750" lvl="0" indent="-285750" algn="l" rtl="0">
              <a:lnSpc>
                <a:spcPct val="115000"/>
              </a:lnSpc>
              <a:spcBef>
                <a:spcPts val="0"/>
              </a:spcBef>
              <a:spcAft>
                <a:spcPts val="0"/>
              </a:spcAft>
              <a:buSzPts val="1800"/>
              <a:buChar char="●"/>
            </a:pPr>
            <a:r>
              <a:rPr lang="en-US"/>
              <a:t>Production Supplies- </a:t>
            </a:r>
            <a:endParaRPr/>
          </a:p>
          <a:p>
            <a:pPr marL="285750" lvl="0" indent="-285750" algn="l" rtl="0">
              <a:lnSpc>
                <a:spcPct val="115000"/>
              </a:lnSpc>
              <a:spcBef>
                <a:spcPts val="0"/>
              </a:spcBef>
              <a:spcAft>
                <a:spcPts val="0"/>
              </a:spcAft>
              <a:buSzPts val="1800"/>
              <a:buChar char="●"/>
            </a:pPr>
            <a:r>
              <a:rPr lang="en-US"/>
              <a:t>Proofreading Costs-</a:t>
            </a:r>
            <a:endParaRPr/>
          </a:p>
          <a:p>
            <a:pPr marL="285750" lvl="0" indent="-285750" algn="l" rtl="0">
              <a:lnSpc>
                <a:spcPct val="115000"/>
              </a:lnSpc>
              <a:spcBef>
                <a:spcPts val="0"/>
              </a:spcBef>
              <a:spcAft>
                <a:spcPts val="0"/>
              </a:spcAft>
              <a:buSzPts val="1800"/>
              <a:buChar char="●"/>
            </a:pPr>
            <a:r>
              <a:rPr lang="en-US"/>
              <a:t>Tactile Graphic Costs-</a:t>
            </a:r>
            <a:endParaRPr/>
          </a:p>
          <a:p>
            <a:pPr marL="285750" lvl="0" indent="-285750" algn="l" rtl="0">
              <a:lnSpc>
                <a:spcPct val="115000"/>
              </a:lnSpc>
              <a:spcBef>
                <a:spcPts val="0"/>
              </a:spcBef>
              <a:spcAft>
                <a:spcPts val="0"/>
              </a:spcAft>
              <a:buSzPts val="1800"/>
              <a:buChar char="●"/>
            </a:pPr>
            <a:r>
              <a:rPr lang="en-US"/>
              <a:t>Insurance- 400 yearly</a:t>
            </a:r>
            <a:endParaRPr/>
          </a:p>
          <a:p>
            <a:pPr marL="285750" lvl="0" indent="-285750" algn="l" rtl="0">
              <a:lnSpc>
                <a:spcPct val="115000"/>
              </a:lnSpc>
              <a:spcBef>
                <a:spcPts val="0"/>
              </a:spcBef>
              <a:spcAft>
                <a:spcPts val="0"/>
              </a:spcAft>
              <a:buSzPts val="1800"/>
              <a:buChar char="●"/>
            </a:pPr>
            <a:r>
              <a:rPr lang="en-US"/>
              <a:t>Shipping- </a:t>
            </a:r>
            <a:endParaRPr/>
          </a:p>
          <a:p>
            <a:pPr marL="285750" lvl="0" indent="-285750" algn="l" rtl="0">
              <a:lnSpc>
                <a:spcPct val="115000"/>
              </a:lnSpc>
              <a:spcBef>
                <a:spcPts val="0"/>
              </a:spcBef>
              <a:spcAft>
                <a:spcPts val="0"/>
              </a:spcAft>
              <a:buSzPts val="1800"/>
              <a:buChar char="●"/>
            </a:pPr>
            <a:r>
              <a:rPr lang="en-US"/>
              <a:t>Building/Room</a:t>
            </a:r>
            <a:endParaRPr/>
          </a:p>
          <a:p>
            <a:pPr marL="285750" lvl="0" indent="-285750" algn="l" rtl="0">
              <a:lnSpc>
                <a:spcPct val="115000"/>
              </a:lnSpc>
              <a:spcBef>
                <a:spcPts val="0"/>
              </a:spcBef>
              <a:spcAft>
                <a:spcPts val="0"/>
              </a:spcAft>
              <a:buSzPts val="1800"/>
              <a:buChar char="●"/>
            </a:pPr>
            <a:r>
              <a:rPr lang="en-US"/>
              <a:t>Utilities</a:t>
            </a:r>
            <a:endParaRPr/>
          </a:p>
          <a:p>
            <a:pPr marL="285750" lvl="0" indent="-285750" algn="l" rtl="0">
              <a:lnSpc>
                <a:spcPct val="115000"/>
              </a:lnSpc>
              <a:spcBef>
                <a:spcPts val="0"/>
              </a:spcBef>
              <a:spcAft>
                <a:spcPts val="0"/>
              </a:spcAft>
              <a:buSzPts val="1800"/>
              <a:buChar char="●"/>
            </a:pPr>
            <a:r>
              <a:rPr lang="en-US"/>
              <a:t>Conferences (Continuing Education)</a:t>
            </a:r>
            <a:endParaRPr/>
          </a:p>
          <a:p>
            <a:pPr marL="285750" lvl="0" indent="-285750" algn="l" rtl="0">
              <a:lnSpc>
                <a:spcPct val="115000"/>
              </a:lnSpc>
              <a:spcBef>
                <a:spcPts val="0"/>
              </a:spcBef>
              <a:spcAft>
                <a:spcPts val="0"/>
              </a:spcAft>
              <a:buSzPts val="1800"/>
              <a:buChar char="●"/>
            </a:pPr>
            <a:r>
              <a:rPr lang="en-US"/>
              <a:t>Membership Fees</a:t>
            </a:r>
            <a:endParaRPr/>
          </a:p>
          <a:p>
            <a:pPr marL="285750" lvl="0" indent="-285750" algn="l" rtl="0">
              <a:lnSpc>
                <a:spcPct val="115000"/>
              </a:lnSpc>
              <a:spcBef>
                <a:spcPts val="0"/>
              </a:spcBef>
              <a:spcAft>
                <a:spcPts val="0"/>
              </a:spcAft>
              <a:buSzPts val="1800"/>
              <a:buChar char="●"/>
            </a:pPr>
            <a:r>
              <a:rPr lang="en-US"/>
              <a:t>Advertising Costs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2"/>
          <p:cNvSpPr txBox="1">
            <a:spLocks noGrp="1"/>
          </p:cNvSpPr>
          <p:nvPr>
            <p:ph type="title"/>
          </p:nvPr>
        </p:nvSpPr>
        <p:spPr>
          <a:xfrm>
            <a:off x="62346" y="464126"/>
            <a:ext cx="3629891" cy="246611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US"/>
              <a:t>Customer, Client, Employer Expectations</a:t>
            </a:r>
            <a:endParaRPr/>
          </a:p>
        </p:txBody>
      </p:sp>
      <p:sp>
        <p:nvSpPr>
          <p:cNvPr id="252" name="Google Shape;252;p12"/>
          <p:cNvSpPr txBox="1">
            <a:spLocks noGrp="1"/>
          </p:cNvSpPr>
          <p:nvPr>
            <p:ph type="body" idx="2"/>
          </p:nvPr>
        </p:nvSpPr>
        <p:spPr>
          <a:xfrm>
            <a:off x="4048146" y="651164"/>
            <a:ext cx="4407300" cy="2881745"/>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SzPts val="1800"/>
              <a:buNone/>
            </a:pPr>
            <a:endParaRPr/>
          </a:p>
          <a:p>
            <a:pPr marL="285750" lvl="0" indent="-285750" algn="l" rtl="0">
              <a:lnSpc>
                <a:spcPct val="115000"/>
              </a:lnSpc>
              <a:spcBef>
                <a:spcPts val="0"/>
              </a:spcBef>
              <a:spcAft>
                <a:spcPts val="0"/>
              </a:spcAft>
              <a:buSzPts val="1800"/>
              <a:buChar char="●"/>
            </a:pPr>
            <a:r>
              <a:rPr lang="en-US"/>
              <a:t>A quality product</a:t>
            </a:r>
            <a:endParaRPr/>
          </a:p>
          <a:p>
            <a:pPr marL="285750" lvl="0" indent="-285750" algn="l" rtl="0">
              <a:lnSpc>
                <a:spcPct val="115000"/>
              </a:lnSpc>
              <a:spcBef>
                <a:spcPts val="0"/>
              </a:spcBef>
              <a:spcAft>
                <a:spcPts val="0"/>
              </a:spcAft>
              <a:buSzPts val="1800"/>
              <a:buChar char="●"/>
            </a:pPr>
            <a:r>
              <a:rPr lang="en-US"/>
              <a:t>Ensure deadlines are met</a:t>
            </a:r>
            <a:endParaRPr/>
          </a:p>
          <a:p>
            <a:pPr marL="285750" lvl="0" indent="-285750" algn="l" rtl="0">
              <a:lnSpc>
                <a:spcPct val="115000"/>
              </a:lnSpc>
              <a:spcBef>
                <a:spcPts val="0"/>
              </a:spcBef>
              <a:spcAft>
                <a:spcPts val="0"/>
              </a:spcAft>
              <a:buSzPts val="1800"/>
              <a:buChar char="●"/>
            </a:pPr>
            <a:r>
              <a:rPr lang="en-US"/>
              <a:t>Communication</a:t>
            </a:r>
            <a:endParaRPr/>
          </a:p>
          <a:p>
            <a:pPr marL="285750" lvl="0" indent="-285750" algn="l" rtl="0">
              <a:lnSpc>
                <a:spcPct val="115000"/>
              </a:lnSpc>
              <a:spcBef>
                <a:spcPts val="0"/>
              </a:spcBef>
              <a:spcAft>
                <a:spcPts val="0"/>
              </a:spcAft>
              <a:buSzPts val="1800"/>
              <a:buChar char="●"/>
            </a:pPr>
            <a:r>
              <a:rPr lang="en-US"/>
              <a:t>They don’t want to hear excuses</a:t>
            </a:r>
            <a:endParaRPr/>
          </a:p>
          <a:p>
            <a:pPr marL="285750" lvl="0" indent="-285750" algn="l" rtl="0">
              <a:lnSpc>
                <a:spcPct val="115000"/>
              </a:lnSpc>
              <a:spcBef>
                <a:spcPts val="0"/>
              </a:spcBef>
              <a:spcAft>
                <a:spcPts val="0"/>
              </a:spcAft>
              <a:buSzPts val="1800"/>
              <a:buChar char="●"/>
            </a:pPr>
            <a:r>
              <a:rPr lang="en-US"/>
              <a:t>Don’t take on more than you can handle</a:t>
            </a:r>
            <a:endParaRPr/>
          </a:p>
          <a:p>
            <a:pPr marL="285750" lvl="0" indent="-285750" algn="l" rtl="0">
              <a:lnSpc>
                <a:spcPct val="115000"/>
              </a:lnSpc>
              <a:spcBef>
                <a:spcPts val="0"/>
              </a:spcBef>
              <a:spcAft>
                <a:spcPts val="0"/>
              </a:spcAft>
              <a:buSzPts val="1800"/>
              <a:buChar char="●"/>
            </a:pPr>
            <a:r>
              <a:rPr lang="en-US"/>
              <a:t>A negative reputation spreads like wildfires in this industry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3"/>
          <p:cNvSpPr txBox="1">
            <a:spLocks noGrp="1"/>
          </p:cNvSpPr>
          <p:nvPr>
            <p:ph type="title"/>
          </p:nvPr>
        </p:nvSpPr>
        <p:spPr>
          <a:xfrm>
            <a:off x="103910" y="353290"/>
            <a:ext cx="3629891" cy="879763"/>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US"/>
              <a:t>Networking</a:t>
            </a:r>
            <a:endParaRPr/>
          </a:p>
        </p:txBody>
      </p:sp>
      <p:sp>
        <p:nvSpPr>
          <p:cNvPr id="258" name="Google Shape;258;p13"/>
          <p:cNvSpPr txBox="1">
            <a:spLocks noGrp="1"/>
          </p:cNvSpPr>
          <p:nvPr>
            <p:ph type="body" idx="2"/>
          </p:nvPr>
        </p:nvSpPr>
        <p:spPr>
          <a:xfrm>
            <a:off x="4062001" y="533400"/>
            <a:ext cx="4407300" cy="2881745"/>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SzPts val="1800"/>
              <a:buNone/>
            </a:pPr>
            <a:endParaRPr/>
          </a:p>
          <a:p>
            <a:pPr marL="285750" lvl="0" indent="-285750" algn="l" rtl="0">
              <a:lnSpc>
                <a:spcPct val="115000"/>
              </a:lnSpc>
              <a:spcBef>
                <a:spcPts val="0"/>
              </a:spcBef>
              <a:spcAft>
                <a:spcPts val="0"/>
              </a:spcAft>
              <a:buSzPts val="1800"/>
              <a:buChar char="●"/>
            </a:pPr>
            <a:r>
              <a:rPr lang="en-US" u="sng">
                <a:solidFill>
                  <a:schemeClr val="hlink"/>
                </a:solidFill>
                <a:hlinkClick r:id="rId3"/>
              </a:rPr>
              <a:t>Conferences/Workshops</a:t>
            </a:r>
            <a:endParaRPr/>
          </a:p>
          <a:p>
            <a:pPr marL="285750" lvl="0" indent="-285750" algn="l" rtl="0">
              <a:lnSpc>
                <a:spcPct val="115000"/>
              </a:lnSpc>
              <a:spcBef>
                <a:spcPts val="0"/>
              </a:spcBef>
              <a:spcAft>
                <a:spcPts val="0"/>
              </a:spcAft>
              <a:buSzPts val="1800"/>
              <a:buChar char="●"/>
            </a:pPr>
            <a:r>
              <a:rPr lang="en-US"/>
              <a:t>Referral by Fellow Transcribers</a:t>
            </a:r>
            <a:endParaRPr/>
          </a:p>
          <a:p>
            <a:pPr marL="285750" lvl="0" indent="-285750" algn="l" rtl="0">
              <a:lnSpc>
                <a:spcPct val="115000"/>
              </a:lnSpc>
              <a:spcBef>
                <a:spcPts val="0"/>
              </a:spcBef>
              <a:spcAft>
                <a:spcPts val="0"/>
              </a:spcAft>
              <a:buSzPts val="1800"/>
              <a:buChar char="●"/>
            </a:pPr>
            <a:r>
              <a:rPr lang="en-US"/>
              <a:t>Word of Mouth (makes or breaks you)</a:t>
            </a:r>
            <a:endParaRPr/>
          </a:p>
          <a:p>
            <a:pPr marL="285750" lvl="0" indent="-285750" algn="l" rtl="0">
              <a:lnSpc>
                <a:spcPct val="115000"/>
              </a:lnSpc>
              <a:spcBef>
                <a:spcPts val="0"/>
              </a:spcBef>
              <a:spcAft>
                <a:spcPts val="0"/>
              </a:spcAft>
              <a:buSzPts val="1800"/>
              <a:buChar char="●"/>
            </a:pPr>
            <a:r>
              <a:rPr lang="en-US"/>
              <a:t>Business Cards</a:t>
            </a:r>
            <a:endParaRPr/>
          </a:p>
          <a:p>
            <a:pPr marL="285750" lvl="0" indent="-285750" algn="l" rtl="0">
              <a:lnSpc>
                <a:spcPct val="115000"/>
              </a:lnSpc>
              <a:spcBef>
                <a:spcPts val="0"/>
              </a:spcBef>
              <a:spcAft>
                <a:spcPts val="0"/>
              </a:spcAft>
              <a:buSzPts val="1800"/>
              <a:buChar char="●"/>
            </a:pPr>
            <a:r>
              <a:rPr lang="en-US"/>
              <a:t>Website</a:t>
            </a:r>
            <a:endParaRPr/>
          </a:p>
          <a:p>
            <a:pPr marL="285750" lvl="0" indent="-285750" algn="l" rtl="0">
              <a:lnSpc>
                <a:spcPct val="115000"/>
              </a:lnSpc>
              <a:spcBef>
                <a:spcPts val="0"/>
              </a:spcBef>
              <a:spcAft>
                <a:spcPts val="0"/>
              </a:spcAft>
              <a:buSzPts val="1800"/>
              <a:buChar char="●"/>
            </a:pPr>
            <a:r>
              <a:rPr lang="en-US" u="sng">
                <a:solidFill>
                  <a:schemeClr val="hlink"/>
                </a:solidFill>
                <a:hlinkClick r:id="rId4"/>
              </a:rPr>
              <a:t>Listservs</a:t>
            </a:r>
            <a:endParaRPr/>
          </a:p>
          <a:p>
            <a:pPr marL="285750" lvl="0" indent="-285750" algn="l" rtl="0">
              <a:lnSpc>
                <a:spcPct val="115000"/>
              </a:lnSpc>
              <a:spcBef>
                <a:spcPts val="0"/>
              </a:spcBef>
              <a:spcAft>
                <a:spcPts val="0"/>
              </a:spcAft>
              <a:buSzPts val="1800"/>
              <a:buChar char="●"/>
            </a:pPr>
            <a:r>
              <a:rPr lang="en-US"/>
              <a:t>Register as Media Producer</a:t>
            </a:r>
            <a:endParaRPr/>
          </a:p>
          <a:p>
            <a:pPr marL="285750" lvl="0" indent="-285750" algn="l" rtl="0">
              <a:lnSpc>
                <a:spcPct val="115000"/>
              </a:lnSpc>
              <a:spcBef>
                <a:spcPts val="0"/>
              </a:spcBef>
              <a:spcAft>
                <a:spcPts val="0"/>
              </a:spcAft>
              <a:buSzPts val="1800"/>
              <a:buChar char="●"/>
            </a:pPr>
            <a:r>
              <a:rPr lang="en-US"/>
              <a:t>Facebook, Twitter, Instagram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4"/>
          <p:cNvSpPr txBox="1">
            <a:spLocks noGrp="1"/>
          </p:cNvSpPr>
          <p:nvPr>
            <p:ph type="title"/>
          </p:nvPr>
        </p:nvSpPr>
        <p:spPr>
          <a:xfrm>
            <a:off x="103910" y="353290"/>
            <a:ext cx="3629891" cy="879763"/>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US"/>
              <a:t>Resources</a:t>
            </a:r>
            <a:endParaRPr/>
          </a:p>
        </p:txBody>
      </p:sp>
      <p:sp>
        <p:nvSpPr>
          <p:cNvPr id="264" name="Google Shape;264;p14"/>
          <p:cNvSpPr txBox="1">
            <a:spLocks noGrp="1"/>
          </p:cNvSpPr>
          <p:nvPr>
            <p:ph type="body" idx="2"/>
          </p:nvPr>
        </p:nvSpPr>
        <p:spPr>
          <a:xfrm>
            <a:off x="4062001" y="533400"/>
            <a:ext cx="4407300" cy="4121727"/>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SzPts val="1800"/>
              <a:buNone/>
            </a:pPr>
            <a:endParaRPr/>
          </a:p>
          <a:p>
            <a:pPr marL="285750" lvl="0" indent="-285750" algn="l" rtl="0">
              <a:lnSpc>
                <a:spcPct val="115000"/>
              </a:lnSpc>
              <a:spcBef>
                <a:spcPts val="0"/>
              </a:spcBef>
              <a:spcAft>
                <a:spcPts val="0"/>
              </a:spcAft>
              <a:buSzPts val="1800"/>
              <a:buChar char="●"/>
            </a:pPr>
            <a:r>
              <a:rPr lang="en-US"/>
              <a:t>American Printing House for the Blind (APH) – Listing of Braille Producers</a:t>
            </a:r>
            <a:endParaRPr/>
          </a:p>
          <a:p>
            <a:pPr marL="285750" lvl="0" indent="-285750" algn="l" rtl="0">
              <a:lnSpc>
                <a:spcPct val="115000"/>
              </a:lnSpc>
              <a:spcBef>
                <a:spcPts val="0"/>
              </a:spcBef>
              <a:spcAft>
                <a:spcPts val="0"/>
              </a:spcAft>
              <a:buSzPts val="1800"/>
              <a:buChar char="●"/>
            </a:pPr>
            <a:r>
              <a:rPr lang="en-US"/>
              <a:t>National Instructional Materials Accessibility Standard (NIMAS)</a:t>
            </a:r>
            <a:endParaRPr/>
          </a:p>
          <a:p>
            <a:pPr marL="285750" lvl="0" indent="-285750" algn="l" rtl="0">
              <a:lnSpc>
                <a:spcPct val="115000"/>
              </a:lnSpc>
              <a:spcBef>
                <a:spcPts val="0"/>
              </a:spcBef>
              <a:spcAft>
                <a:spcPts val="0"/>
              </a:spcAft>
              <a:buSzPts val="1800"/>
              <a:buChar char="●"/>
            </a:pPr>
            <a:r>
              <a:rPr lang="en-US"/>
              <a:t>State and Federal Education Departments</a:t>
            </a:r>
            <a:endParaRPr/>
          </a:p>
          <a:p>
            <a:pPr marL="285750" lvl="0" indent="-285750" algn="l" rtl="0">
              <a:lnSpc>
                <a:spcPct val="115000"/>
              </a:lnSpc>
              <a:spcBef>
                <a:spcPts val="0"/>
              </a:spcBef>
              <a:spcAft>
                <a:spcPts val="0"/>
              </a:spcAft>
              <a:buSzPts val="1800"/>
              <a:buChar char="●"/>
            </a:pPr>
            <a:r>
              <a:rPr lang="en-US"/>
              <a:t>National Braille Association (NBA)</a:t>
            </a:r>
            <a:endParaRPr/>
          </a:p>
          <a:p>
            <a:pPr marL="285750" lvl="0" indent="-285750" algn="l" rtl="0">
              <a:lnSpc>
                <a:spcPct val="115000"/>
              </a:lnSpc>
              <a:spcBef>
                <a:spcPts val="0"/>
              </a:spcBef>
              <a:spcAft>
                <a:spcPts val="0"/>
              </a:spcAft>
              <a:buSzPts val="1800"/>
              <a:buChar char="●"/>
            </a:pPr>
            <a:r>
              <a:rPr lang="en-US"/>
              <a:t>California Transcribers and Educators for the Blind and Visually Impaired (CTEBVI)</a:t>
            </a:r>
            <a:endParaRPr/>
          </a:p>
          <a:p>
            <a:pPr marL="285750" lvl="0" indent="-285750" algn="l" rtl="0">
              <a:lnSpc>
                <a:spcPct val="115000"/>
              </a:lnSpc>
              <a:spcBef>
                <a:spcPts val="0"/>
              </a:spcBef>
              <a:spcAft>
                <a:spcPts val="0"/>
              </a:spcAft>
              <a:buSzPts val="1800"/>
              <a:buChar char="●"/>
            </a:pPr>
            <a:r>
              <a:rPr lang="en-US"/>
              <a:t>Numerous website employment postings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5"/>
          <p:cNvSpPr txBox="1">
            <a:spLocks noGrp="1"/>
          </p:cNvSpPr>
          <p:nvPr>
            <p:ph type="title"/>
          </p:nvPr>
        </p:nvSpPr>
        <p:spPr>
          <a:xfrm>
            <a:off x="103910" y="353290"/>
            <a:ext cx="3629891" cy="879763"/>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US"/>
              <a:t>Comments</a:t>
            </a:r>
            <a:endParaRPr/>
          </a:p>
        </p:txBody>
      </p:sp>
      <p:sp>
        <p:nvSpPr>
          <p:cNvPr id="270" name="Google Shape;270;p15"/>
          <p:cNvSpPr txBox="1">
            <a:spLocks noGrp="1"/>
          </p:cNvSpPr>
          <p:nvPr>
            <p:ph type="body" idx="2"/>
          </p:nvPr>
        </p:nvSpPr>
        <p:spPr>
          <a:xfrm>
            <a:off x="4281806" y="1233053"/>
            <a:ext cx="4407300" cy="2687782"/>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SzPts val="1800"/>
              <a:buNone/>
            </a:pPr>
            <a:endParaRPr/>
          </a:p>
          <a:p>
            <a:pPr marL="285750" lvl="0" indent="-285750" algn="l" rtl="0">
              <a:lnSpc>
                <a:spcPct val="115000"/>
              </a:lnSpc>
              <a:spcBef>
                <a:spcPts val="0"/>
              </a:spcBef>
              <a:spcAft>
                <a:spcPts val="0"/>
              </a:spcAft>
              <a:buSzPts val="1800"/>
              <a:buChar char="●"/>
            </a:pPr>
            <a:r>
              <a:rPr lang="en-US"/>
              <a:t>How to look for a book</a:t>
            </a:r>
            <a:endParaRPr/>
          </a:p>
          <a:p>
            <a:pPr marL="285750" lvl="0" indent="-285750" algn="l" rtl="0">
              <a:lnSpc>
                <a:spcPct val="115000"/>
              </a:lnSpc>
              <a:spcBef>
                <a:spcPts val="0"/>
              </a:spcBef>
              <a:spcAft>
                <a:spcPts val="0"/>
              </a:spcAft>
              <a:buSzPts val="1800"/>
              <a:buChar char="●"/>
            </a:pPr>
            <a:r>
              <a:rPr lang="en-US"/>
              <a:t>Bookshare is free to students</a:t>
            </a:r>
            <a:endParaRPr/>
          </a:p>
          <a:p>
            <a:pPr marL="285750" lvl="0" indent="-285750" algn="l" rtl="0">
              <a:lnSpc>
                <a:spcPct val="115000"/>
              </a:lnSpc>
              <a:spcBef>
                <a:spcPts val="0"/>
              </a:spcBef>
              <a:spcAft>
                <a:spcPts val="0"/>
              </a:spcAft>
              <a:buSzPts val="1800"/>
              <a:buChar char="●"/>
            </a:pPr>
            <a:r>
              <a:rPr lang="en-US"/>
              <a:t>College Students (Bookshare)</a:t>
            </a:r>
            <a:endParaRPr/>
          </a:p>
          <a:p>
            <a:pPr marL="285750" lvl="0" indent="-285750" algn="l" rtl="0">
              <a:lnSpc>
                <a:spcPct val="115000"/>
              </a:lnSpc>
              <a:spcBef>
                <a:spcPts val="0"/>
              </a:spcBef>
              <a:spcAft>
                <a:spcPts val="0"/>
              </a:spcAft>
              <a:buSzPts val="1800"/>
              <a:buChar char="●"/>
            </a:pPr>
            <a:r>
              <a:rPr lang="en-US"/>
              <a:t>Tricks of the trade for transcribers</a:t>
            </a:r>
            <a:endParaRPr/>
          </a:p>
          <a:p>
            <a:pPr marL="285750" lvl="0" indent="-285750" algn="l" rtl="0">
              <a:lnSpc>
                <a:spcPct val="115000"/>
              </a:lnSpc>
              <a:spcBef>
                <a:spcPts val="0"/>
              </a:spcBef>
              <a:spcAft>
                <a:spcPts val="0"/>
              </a:spcAft>
              <a:buSzPts val="1800"/>
              <a:buChar char="●"/>
            </a:pPr>
            <a:r>
              <a:rPr lang="en-US"/>
              <a:t>Children you provide braille for become independent and successful in life.</a:t>
            </a:r>
            <a:endParaRPr/>
          </a:p>
          <a:p>
            <a:pPr marL="285750" lvl="0" indent="-285750" algn="l" rtl="0">
              <a:lnSpc>
                <a:spcPct val="115000"/>
              </a:lnSpc>
              <a:spcBef>
                <a:spcPts val="0"/>
              </a:spcBef>
              <a:spcAft>
                <a:spcPts val="0"/>
              </a:spcAft>
              <a:buSzPts val="1800"/>
              <a:buChar char="●"/>
            </a:pPr>
            <a:r>
              <a:rPr lang="en-US"/>
              <a:t> </a:t>
            </a:r>
            <a:endParaRPr/>
          </a:p>
        </p:txBody>
      </p:sp>
      <p:sp>
        <p:nvSpPr>
          <p:cNvPr id="271" name="Google Shape;271;p15"/>
          <p:cNvSpPr/>
          <p:nvPr/>
        </p:nvSpPr>
        <p:spPr>
          <a:xfrm>
            <a:off x="4781665" y="3506923"/>
            <a:ext cx="2436886"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sng" strike="noStrike" cap="none">
                <a:solidFill>
                  <a:srgbClr val="0563C1"/>
                </a:solidFill>
                <a:latin typeface="Calibri"/>
                <a:ea typeface="Calibri"/>
                <a:cs typeface="Calibri"/>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https://youtu.be/FyHUBrHPliQ</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6"/>
          <p:cNvSpPr txBox="1">
            <a:spLocks noGrp="1"/>
          </p:cNvSpPr>
          <p:nvPr>
            <p:ph type="title"/>
          </p:nvPr>
        </p:nvSpPr>
        <p:spPr>
          <a:xfrm>
            <a:off x="76201" y="325581"/>
            <a:ext cx="3629891" cy="81741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US"/>
              <a:t>Q &amp; A</a:t>
            </a:r>
            <a:endParaRPr/>
          </a:p>
        </p:txBody>
      </p:sp>
      <p:sp>
        <p:nvSpPr>
          <p:cNvPr id="277" name="Google Shape;277;p16"/>
          <p:cNvSpPr txBox="1">
            <a:spLocks noGrp="1"/>
          </p:cNvSpPr>
          <p:nvPr>
            <p:ph type="body" idx="2"/>
          </p:nvPr>
        </p:nvSpPr>
        <p:spPr>
          <a:xfrm>
            <a:off x="4041219" y="429491"/>
            <a:ext cx="4407300" cy="1316182"/>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SzPts val="1800"/>
              <a:buNone/>
            </a:pPr>
            <a:endParaRPr/>
          </a:p>
          <a:p>
            <a:pPr marL="285750" lvl="0" indent="-285750" algn="l" rtl="0">
              <a:lnSpc>
                <a:spcPct val="115000"/>
              </a:lnSpc>
              <a:spcBef>
                <a:spcPts val="0"/>
              </a:spcBef>
              <a:spcAft>
                <a:spcPts val="0"/>
              </a:spcAft>
              <a:buSzPts val="1800"/>
              <a:buChar char="●"/>
            </a:pPr>
            <a:r>
              <a:rPr lang="en-US"/>
              <a:t>Questions</a:t>
            </a:r>
            <a:endParaRPr/>
          </a:p>
          <a:p>
            <a:pPr marL="285750" lvl="0" indent="-285750" algn="l" rtl="0">
              <a:lnSpc>
                <a:spcPct val="115000"/>
              </a:lnSpc>
              <a:spcBef>
                <a:spcPts val="0"/>
              </a:spcBef>
              <a:spcAft>
                <a:spcPts val="0"/>
              </a:spcAft>
              <a:buSzPts val="1800"/>
              <a:buChar char="●"/>
            </a:pPr>
            <a:r>
              <a:rPr lang="en-US"/>
              <a:t>Comments</a:t>
            </a:r>
            <a:endParaRPr/>
          </a:p>
          <a:p>
            <a:pPr marL="0" lvl="0" indent="0" algn="l" rtl="0">
              <a:lnSpc>
                <a:spcPct val="115000"/>
              </a:lnSpc>
              <a:spcBef>
                <a:spcPts val="0"/>
              </a:spcBef>
              <a:spcAft>
                <a:spcPts val="0"/>
              </a:spcAft>
              <a:buSzPts val="1800"/>
              <a:buNone/>
            </a:pPr>
            <a:endParaRPr/>
          </a:p>
        </p:txBody>
      </p:sp>
      <p:sp>
        <p:nvSpPr>
          <p:cNvPr id="278" name="Google Shape;278;p16"/>
          <p:cNvSpPr txBox="1"/>
          <p:nvPr/>
        </p:nvSpPr>
        <p:spPr>
          <a:xfrm>
            <a:off x="4066309" y="2902527"/>
            <a:ext cx="468976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Thank you for joining us!</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
          <p:cNvSpPr txBox="1">
            <a:spLocks noGrp="1"/>
          </p:cNvSpPr>
          <p:nvPr>
            <p:ph type="title"/>
          </p:nvPr>
        </p:nvSpPr>
        <p:spPr>
          <a:xfrm>
            <a:off x="152400" y="727364"/>
            <a:ext cx="3425700" cy="158157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US"/>
              <a:t>Workshop</a:t>
            </a:r>
            <a:br>
              <a:rPr lang="en-US"/>
            </a:br>
            <a:r>
              <a:rPr lang="en-US"/>
              <a:t>Description</a:t>
            </a:r>
            <a:endParaRPr/>
          </a:p>
        </p:txBody>
      </p:sp>
      <p:sp>
        <p:nvSpPr>
          <p:cNvPr id="190" name="Google Shape;190;p2"/>
          <p:cNvSpPr txBox="1">
            <a:spLocks noGrp="1"/>
          </p:cNvSpPr>
          <p:nvPr>
            <p:ph type="body" idx="2"/>
          </p:nvPr>
        </p:nvSpPr>
        <p:spPr>
          <a:xfrm>
            <a:off x="4186692" y="713510"/>
            <a:ext cx="4576308" cy="3678382"/>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SzPts val="1800"/>
              <a:buNone/>
            </a:pPr>
            <a:r>
              <a:rPr lang="en-US"/>
              <a:t>This workshop is for transcribers wanting to find employment in the braille industry after they’ve obtained their certification(s). By sharing the knowledge of several of our experienced transcribers, we’re hopeful the participants road to obtaining employment in the braille industry is less stressful and MORE successful.</a:t>
            </a:r>
            <a:endParaRPr/>
          </a:p>
          <a:p>
            <a:pPr marL="285750" lvl="0" indent="-171450" algn="l" rtl="0">
              <a:lnSpc>
                <a:spcPct val="115000"/>
              </a:lnSpc>
              <a:spcBef>
                <a:spcPts val="0"/>
              </a:spcBef>
              <a:spcAft>
                <a:spcPts val="0"/>
              </a:spcAft>
              <a:buSzPts val="1800"/>
              <a:buNone/>
            </a:pPr>
            <a:endParaRPr/>
          </a:p>
          <a:p>
            <a:pPr marL="285750" lvl="0" indent="-171450" algn="l" rtl="0">
              <a:lnSpc>
                <a:spcPct val="115000"/>
              </a:lnSpc>
              <a:spcBef>
                <a:spcPts val="0"/>
              </a:spcBef>
              <a:spcAft>
                <a:spcPts val="0"/>
              </a:spcAft>
              <a:buSzPts val="18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
          <p:cNvSpPr txBox="1">
            <a:spLocks noGrp="1"/>
          </p:cNvSpPr>
          <p:nvPr>
            <p:ph type="title"/>
          </p:nvPr>
        </p:nvSpPr>
        <p:spPr>
          <a:xfrm>
            <a:off x="152400" y="436419"/>
            <a:ext cx="3425700" cy="306400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US"/>
              <a:t>Similar to all careers, what are your expectations and/or goals?</a:t>
            </a:r>
            <a:endParaRPr/>
          </a:p>
        </p:txBody>
      </p:sp>
      <p:sp>
        <p:nvSpPr>
          <p:cNvPr id="196" name="Google Shape;196;p3"/>
          <p:cNvSpPr txBox="1">
            <a:spLocks noGrp="1"/>
          </p:cNvSpPr>
          <p:nvPr>
            <p:ph type="body" idx="2"/>
          </p:nvPr>
        </p:nvSpPr>
        <p:spPr>
          <a:xfrm>
            <a:off x="4262892" y="450274"/>
            <a:ext cx="4407300" cy="4343400"/>
          </a:xfrm>
          <a:prstGeom prst="rect">
            <a:avLst/>
          </a:prstGeom>
          <a:noFill/>
          <a:ln>
            <a:noFill/>
          </a:ln>
        </p:spPr>
        <p:txBody>
          <a:bodyPr spcFirstLastPara="1" wrap="square" lIns="91425" tIns="91425" rIns="91425" bIns="91425" anchor="b" anchorCtr="0">
            <a:noAutofit/>
          </a:bodyPr>
          <a:lstStyle/>
          <a:p>
            <a:pPr marL="285750" lvl="0" indent="-285750" algn="l" rtl="0">
              <a:lnSpc>
                <a:spcPct val="115000"/>
              </a:lnSpc>
              <a:spcBef>
                <a:spcPts val="0"/>
              </a:spcBef>
              <a:spcAft>
                <a:spcPts val="0"/>
              </a:spcAft>
              <a:buSzPts val="1800"/>
              <a:buChar char="●"/>
            </a:pPr>
            <a:r>
              <a:rPr lang="en-US"/>
              <a:t>Education</a:t>
            </a:r>
            <a:endParaRPr/>
          </a:p>
          <a:p>
            <a:pPr marL="285750" lvl="0" indent="-285750" algn="l" rtl="0">
              <a:lnSpc>
                <a:spcPct val="115000"/>
              </a:lnSpc>
              <a:spcBef>
                <a:spcPts val="0"/>
              </a:spcBef>
              <a:spcAft>
                <a:spcPts val="0"/>
              </a:spcAft>
              <a:buSzPts val="1800"/>
              <a:buChar char="●"/>
            </a:pPr>
            <a:r>
              <a:rPr lang="en-US"/>
              <a:t>Certifications</a:t>
            </a:r>
            <a:endParaRPr/>
          </a:p>
          <a:p>
            <a:pPr marL="285750" lvl="0" indent="-285750" algn="l" rtl="0">
              <a:lnSpc>
                <a:spcPct val="115000"/>
              </a:lnSpc>
              <a:spcBef>
                <a:spcPts val="0"/>
              </a:spcBef>
              <a:spcAft>
                <a:spcPts val="0"/>
              </a:spcAft>
              <a:buSzPts val="1800"/>
              <a:buChar char="●"/>
            </a:pPr>
            <a:r>
              <a:rPr lang="en-US"/>
              <a:t>Employment Opportunities</a:t>
            </a:r>
            <a:endParaRPr/>
          </a:p>
          <a:p>
            <a:pPr marL="285750" lvl="0" indent="-285750" algn="l" rtl="0">
              <a:lnSpc>
                <a:spcPct val="115000"/>
              </a:lnSpc>
              <a:spcBef>
                <a:spcPts val="0"/>
              </a:spcBef>
              <a:spcAft>
                <a:spcPts val="0"/>
              </a:spcAft>
              <a:buSzPts val="1800"/>
              <a:buChar char="●"/>
            </a:pPr>
            <a:r>
              <a:rPr lang="en-US"/>
              <a:t>Industry Requirements</a:t>
            </a:r>
            <a:endParaRPr/>
          </a:p>
          <a:p>
            <a:pPr marL="285750" lvl="0" indent="-285750" algn="l" rtl="0">
              <a:lnSpc>
                <a:spcPct val="115000"/>
              </a:lnSpc>
              <a:spcBef>
                <a:spcPts val="0"/>
              </a:spcBef>
              <a:spcAft>
                <a:spcPts val="0"/>
              </a:spcAft>
              <a:buSzPts val="1800"/>
              <a:buChar char="●"/>
            </a:pPr>
            <a:r>
              <a:rPr lang="en-US"/>
              <a:t>Tax Structure, Wages, Loans</a:t>
            </a:r>
            <a:endParaRPr/>
          </a:p>
          <a:p>
            <a:pPr marL="285750" lvl="0" indent="-285750" algn="l" rtl="0">
              <a:lnSpc>
                <a:spcPct val="115000"/>
              </a:lnSpc>
              <a:spcBef>
                <a:spcPts val="0"/>
              </a:spcBef>
              <a:spcAft>
                <a:spcPts val="0"/>
              </a:spcAft>
              <a:buSzPts val="1800"/>
              <a:buChar char="●"/>
            </a:pPr>
            <a:r>
              <a:rPr lang="en-US"/>
              <a:t>Expenses</a:t>
            </a:r>
            <a:endParaRPr/>
          </a:p>
          <a:p>
            <a:pPr marL="285750" lvl="0" indent="-285750" algn="l" rtl="0">
              <a:lnSpc>
                <a:spcPct val="115000"/>
              </a:lnSpc>
              <a:spcBef>
                <a:spcPts val="0"/>
              </a:spcBef>
              <a:spcAft>
                <a:spcPts val="0"/>
              </a:spcAft>
              <a:buSzPts val="1800"/>
              <a:buChar char="●"/>
            </a:pPr>
            <a:r>
              <a:rPr lang="en-US"/>
              <a:t>Customer/Client/Employer Expectations</a:t>
            </a:r>
            <a:endParaRPr/>
          </a:p>
          <a:p>
            <a:pPr marL="285750" lvl="0" indent="-285750" algn="l" rtl="0">
              <a:lnSpc>
                <a:spcPct val="115000"/>
              </a:lnSpc>
              <a:spcBef>
                <a:spcPts val="0"/>
              </a:spcBef>
              <a:spcAft>
                <a:spcPts val="0"/>
              </a:spcAft>
              <a:buSzPts val="1800"/>
              <a:buChar char="●"/>
            </a:pPr>
            <a:r>
              <a:rPr lang="en-US"/>
              <a:t>Networking</a:t>
            </a:r>
            <a:endParaRPr/>
          </a:p>
          <a:p>
            <a:pPr marL="285750" lvl="0" indent="-285750" algn="l" rtl="0">
              <a:lnSpc>
                <a:spcPct val="115000"/>
              </a:lnSpc>
              <a:spcBef>
                <a:spcPts val="0"/>
              </a:spcBef>
              <a:spcAft>
                <a:spcPts val="0"/>
              </a:spcAft>
              <a:buSzPts val="1800"/>
              <a:buChar char="●"/>
            </a:pPr>
            <a:r>
              <a:rPr lang="en-US"/>
              <a:t>Resources</a:t>
            </a:r>
            <a:endParaRPr/>
          </a:p>
          <a:p>
            <a:pPr marL="285750" lvl="0" indent="-285750" algn="l" rtl="0">
              <a:lnSpc>
                <a:spcPct val="115000"/>
              </a:lnSpc>
              <a:spcBef>
                <a:spcPts val="0"/>
              </a:spcBef>
              <a:spcAft>
                <a:spcPts val="0"/>
              </a:spcAft>
              <a:buSzPts val="1800"/>
              <a:buChar char="●"/>
            </a:pPr>
            <a:r>
              <a:rPr lang="en-US"/>
              <a:t>Comments</a:t>
            </a:r>
            <a:endParaRPr/>
          </a:p>
          <a:p>
            <a:pPr marL="285750" lvl="0" indent="-171450" algn="l" rtl="0">
              <a:lnSpc>
                <a:spcPct val="115000"/>
              </a:lnSpc>
              <a:spcBef>
                <a:spcPts val="0"/>
              </a:spcBef>
              <a:spcAft>
                <a:spcPts val="0"/>
              </a:spcAft>
              <a:buSzPts val="1800"/>
              <a:buNone/>
            </a:pPr>
            <a:endParaRPr/>
          </a:p>
          <a:p>
            <a:pPr marL="285750" lvl="0" indent="-171450" algn="l" rtl="0">
              <a:lnSpc>
                <a:spcPct val="115000"/>
              </a:lnSpc>
              <a:spcBef>
                <a:spcPts val="0"/>
              </a:spcBef>
              <a:spcAft>
                <a:spcPts val="0"/>
              </a:spcAft>
              <a:buSzPts val="18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4"/>
          <p:cNvSpPr txBox="1">
            <a:spLocks noGrp="1"/>
          </p:cNvSpPr>
          <p:nvPr>
            <p:ph type="title"/>
          </p:nvPr>
        </p:nvSpPr>
        <p:spPr>
          <a:xfrm>
            <a:off x="159328" y="678873"/>
            <a:ext cx="3425700" cy="89577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US"/>
              <a:t>Education</a:t>
            </a:r>
            <a:endParaRPr/>
          </a:p>
        </p:txBody>
      </p:sp>
      <p:sp>
        <p:nvSpPr>
          <p:cNvPr id="202" name="Google Shape;202;p4"/>
          <p:cNvSpPr txBox="1">
            <a:spLocks noGrp="1"/>
          </p:cNvSpPr>
          <p:nvPr>
            <p:ph type="body" idx="2"/>
          </p:nvPr>
        </p:nvSpPr>
        <p:spPr>
          <a:xfrm>
            <a:off x="4013510" y="838200"/>
            <a:ext cx="4407300" cy="1711037"/>
          </a:xfrm>
          <a:prstGeom prst="rect">
            <a:avLst/>
          </a:prstGeom>
          <a:noFill/>
          <a:ln>
            <a:noFill/>
          </a:ln>
        </p:spPr>
        <p:txBody>
          <a:bodyPr spcFirstLastPara="1" wrap="square" lIns="91425" tIns="91425" rIns="91425" bIns="91425" anchor="b" anchorCtr="0">
            <a:noAutofit/>
          </a:bodyPr>
          <a:lstStyle/>
          <a:p>
            <a:pPr marL="285750" lvl="0" indent="-285750" algn="l" rtl="0">
              <a:lnSpc>
                <a:spcPct val="115000"/>
              </a:lnSpc>
              <a:spcBef>
                <a:spcPts val="0"/>
              </a:spcBef>
              <a:spcAft>
                <a:spcPts val="0"/>
              </a:spcAft>
              <a:buSzPts val="1800"/>
              <a:buChar char="●"/>
            </a:pPr>
            <a:r>
              <a:rPr lang="en-US"/>
              <a:t>High School Diploma</a:t>
            </a:r>
            <a:endParaRPr/>
          </a:p>
          <a:p>
            <a:pPr marL="285750" lvl="0" indent="-285750" algn="l" rtl="0">
              <a:lnSpc>
                <a:spcPct val="115000"/>
              </a:lnSpc>
              <a:spcBef>
                <a:spcPts val="0"/>
              </a:spcBef>
              <a:spcAft>
                <a:spcPts val="0"/>
              </a:spcAft>
              <a:buSzPts val="1800"/>
              <a:buChar char="●"/>
            </a:pPr>
            <a:r>
              <a:rPr lang="en-US"/>
              <a:t>GED and/or Equivalent</a:t>
            </a:r>
            <a:endParaRPr/>
          </a:p>
          <a:p>
            <a:pPr marL="285750" lvl="0" indent="-171450" algn="l" rtl="0">
              <a:lnSpc>
                <a:spcPct val="115000"/>
              </a:lnSpc>
              <a:spcBef>
                <a:spcPts val="0"/>
              </a:spcBef>
              <a:spcAft>
                <a:spcPts val="0"/>
              </a:spcAft>
              <a:buSzPts val="1800"/>
              <a:buNone/>
            </a:pPr>
            <a:endParaRPr/>
          </a:p>
          <a:p>
            <a:pPr marL="285750" lvl="0" indent="-171450" algn="l" rtl="0">
              <a:lnSpc>
                <a:spcPct val="115000"/>
              </a:lnSpc>
              <a:spcBef>
                <a:spcPts val="0"/>
              </a:spcBef>
              <a:spcAft>
                <a:spcPts val="0"/>
              </a:spcAft>
              <a:buSzPts val="180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5"/>
          <p:cNvSpPr txBox="1">
            <a:spLocks noGrp="1"/>
          </p:cNvSpPr>
          <p:nvPr>
            <p:ph type="title"/>
          </p:nvPr>
        </p:nvSpPr>
        <p:spPr>
          <a:xfrm>
            <a:off x="159328" y="678873"/>
            <a:ext cx="3425700" cy="89577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US"/>
              <a:t>Certifications</a:t>
            </a:r>
            <a:endParaRPr/>
          </a:p>
        </p:txBody>
      </p:sp>
      <p:sp>
        <p:nvSpPr>
          <p:cNvPr id="208" name="Google Shape;208;p5"/>
          <p:cNvSpPr txBox="1">
            <a:spLocks noGrp="1"/>
          </p:cNvSpPr>
          <p:nvPr>
            <p:ph type="body" idx="2"/>
          </p:nvPr>
        </p:nvSpPr>
        <p:spPr>
          <a:xfrm>
            <a:off x="4158982" y="568037"/>
            <a:ext cx="4407300" cy="4294907"/>
          </a:xfrm>
          <a:prstGeom prst="rect">
            <a:avLst/>
          </a:prstGeom>
          <a:noFill/>
          <a:ln>
            <a:noFill/>
          </a:ln>
        </p:spPr>
        <p:txBody>
          <a:bodyPr spcFirstLastPara="1" wrap="square" lIns="91425" tIns="91425" rIns="91425" bIns="91425" anchor="b" anchorCtr="0">
            <a:noAutofit/>
          </a:bodyPr>
          <a:lstStyle/>
          <a:p>
            <a:pPr marL="285750" lvl="0" indent="-285750" algn="l" rtl="0">
              <a:lnSpc>
                <a:spcPct val="115000"/>
              </a:lnSpc>
              <a:spcBef>
                <a:spcPts val="0"/>
              </a:spcBef>
              <a:spcAft>
                <a:spcPts val="0"/>
              </a:spcAft>
              <a:buSzPts val="1800"/>
              <a:buChar char="●"/>
            </a:pPr>
            <a:r>
              <a:rPr lang="en-US"/>
              <a:t>UEB Certificate or UEB Letter of Proficiency</a:t>
            </a:r>
            <a:endParaRPr/>
          </a:p>
          <a:p>
            <a:pPr marL="285750" lvl="0" indent="-285750" algn="l" rtl="0">
              <a:lnSpc>
                <a:spcPct val="115000"/>
              </a:lnSpc>
              <a:spcBef>
                <a:spcPts val="0"/>
              </a:spcBef>
              <a:spcAft>
                <a:spcPts val="0"/>
              </a:spcAft>
              <a:buSzPts val="1800"/>
              <a:buChar char="●"/>
            </a:pPr>
            <a:r>
              <a:rPr lang="en-US"/>
              <a:t>Textbook Certificate (Formats)</a:t>
            </a:r>
            <a:endParaRPr/>
          </a:p>
          <a:p>
            <a:pPr marL="285750" lvl="0" indent="-285750" algn="l" rtl="0">
              <a:lnSpc>
                <a:spcPct val="115000"/>
              </a:lnSpc>
              <a:spcBef>
                <a:spcPts val="0"/>
              </a:spcBef>
              <a:spcAft>
                <a:spcPts val="0"/>
              </a:spcAft>
              <a:buSzPts val="1800"/>
              <a:buChar char="●"/>
            </a:pPr>
            <a:r>
              <a:rPr lang="en-US"/>
              <a:t>Proofreading Certificates</a:t>
            </a:r>
            <a:endParaRPr/>
          </a:p>
          <a:p>
            <a:pPr marL="285750" lvl="0" indent="-285750" algn="l" rtl="0">
              <a:lnSpc>
                <a:spcPct val="115000"/>
              </a:lnSpc>
              <a:spcBef>
                <a:spcPts val="0"/>
              </a:spcBef>
              <a:spcAft>
                <a:spcPts val="0"/>
              </a:spcAft>
              <a:buSzPts val="1800"/>
              <a:buChar char="●"/>
            </a:pPr>
            <a:r>
              <a:rPr lang="en-US"/>
              <a:t>Specialized Certifications (Foreign Language, Music, UEB Within Nemeth Context, UEB Technical, Tactile Graphics)</a:t>
            </a:r>
            <a:endParaRPr/>
          </a:p>
          <a:p>
            <a:pPr marL="0" lvl="0" indent="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r>
              <a:rPr lang="en-US"/>
              <a:t>NOTE:  Some UEB certifications are not yet available.</a:t>
            </a:r>
            <a:endParaRPr/>
          </a:p>
          <a:p>
            <a:pPr marL="285750" lvl="0" indent="-171450" algn="l" rtl="0">
              <a:lnSpc>
                <a:spcPct val="115000"/>
              </a:lnSpc>
              <a:spcBef>
                <a:spcPts val="0"/>
              </a:spcBef>
              <a:spcAft>
                <a:spcPts val="0"/>
              </a:spcAft>
              <a:buSzPts val="18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6"/>
          <p:cNvSpPr txBox="1">
            <a:spLocks noGrp="1"/>
          </p:cNvSpPr>
          <p:nvPr>
            <p:ph type="title"/>
          </p:nvPr>
        </p:nvSpPr>
        <p:spPr>
          <a:xfrm>
            <a:off x="159328" y="678873"/>
            <a:ext cx="3425700" cy="1350818"/>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US"/>
              <a:t>Employment</a:t>
            </a:r>
            <a:br>
              <a:rPr lang="en-US"/>
            </a:br>
            <a:r>
              <a:rPr lang="en-US"/>
              <a:t>Opportunities</a:t>
            </a:r>
            <a:endParaRPr/>
          </a:p>
        </p:txBody>
      </p:sp>
      <p:sp>
        <p:nvSpPr>
          <p:cNvPr id="214" name="Google Shape;214;p6"/>
          <p:cNvSpPr txBox="1">
            <a:spLocks noGrp="1"/>
          </p:cNvSpPr>
          <p:nvPr>
            <p:ph type="body" idx="2"/>
          </p:nvPr>
        </p:nvSpPr>
        <p:spPr>
          <a:xfrm>
            <a:off x="4091890" y="2933817"/>
            <a:ext cx="4407300" cy="1711037"/>
          </a:xfrm>
          <a:prstGeom prst="rect">
            <a:avLst/>
          </a:prstGeom>
          <a:noFill/>
          <a:ln>
            <a:noFill/>
          </a:ln>
        </p:spPr>
        <p:txBody>
          <a:bodyPr spcFirstLastPara="1" wrap="square" lIns="91425" tIns="91425" rIns="91425" bIns="91425" anchor="b" anchorCtr="0">
            <a:noAutofit/>
          </a:bodyPr>
          <a:lstStyle/>
          <a:p>
            <a:pPr marL="285750" lvl="0" indent="-171450" algn="l" rtl="0">
              <a:lnSpc>
                <a:spcPct val="115000"/>
              </a:lnSpc>
              <a:spcBef>
                <a:spcPts val="0"/>
              </a:spcBef>
              <a:spcAft>
                <a:spcPts val="0"/>
              </a:spcAft>
              <a:buSzPts val="1800"/>
              <a:buNone/>
            </a:pPr>
            <a:endParaRPr/>
          </a:p>
          <a:p>
            <a:pPr marL="285750" lvl="0" indent="-285750" algn="l" rtl="0">
              <a:lnSpc>
                <a:spcPct val="115000"/>
              </a:lnSpc>
              <a:spcBef>
                <a:spcPts val="0"/>
              </a:spcBef>
              <a:spcAft>
                <a:spcPts val="0"/>
              </a:spcAft>
              <a:buSzPts val="1800"/>
              <a:buChar char="●"/>
            </a:pPr>
            <a:r>
              <a:rPr lang="en-US"/>
              <a:t>Schools (Union/Non-Union) (edjoin.org if looking in California)</a:t>
            </a:r>
            <a:endParaRPr/>
          </a:p>
          <a:p>
            <a:pPr marL="285750" lvl="0" indent="-285750" algn="l" rtl="0">
              <a:lnSpc>
                <a:spcPct val="115000"/>
              </a:lnSpc>
              <a:spcBef>
                <a:spcPts val="0"/>
              </a:spcBef>
              <a:spcAft>
                <a:spcPts val="0"/>
              </a:spcAft>
              <a:buSzPts val="1800"/>
              <a:buChar char="●"/>
            </a:pPr>
            <a:r>
              <a:rPr lang="en-US"/>
              <a:t>Employee (Production Facilities or Organizations) Can locate company at </a:t>
            </a:r>
            <a:r>
              <a:rPr lang="en-US" u="sng">
                <a:solidFill>
                  <a:schemeClr val="hlink"/>
                </a:solidFill>
                <a:hlinkClick r:id="rId3"/>
              </a:rPr>
              <a:t>Accessible Media Producers Database (AMP) on American Printing House website</a:t>
            </a:r>
            <a:endParaRPr/>
          </a:p>
          <a:p>
            <a:pPr marL="285750" lvl="0" indent="-285750" algn="l" rtl="0">
              <a:lnSpc>
                <a:spcPct val="115000"/>
              </a:lnSpc>
              <a:spcBef>
                <a:spcPts val="0"/>
              </a:spcBef>
              <a:spcAft>
                <a:spcPts val="0"/>
              </a:spcAft>
              <a:buSzPts val="1800"/>
              <a:buChar char="●"/>
            </a:pPr>
            <a:r>
              <a:rPr lang="en-US"/>
              <a:t>States- California</a:t>
            </a:r>
            <a:endParaRPr/>
          </a:p>
          <a:p>
            <a:pPr marL="285750" lvl="0" indent="-171450" algn="l" rtl="0">
              <a:lnSpc>
                <a:spcPct val="115000"/>
              </a:lnSpc>
              <a:spcBef>
                <a:spcPts val="0"/>
              </a:spcBef>
              <a:spcAft>
                <a:spcPts val="0"/>
              </a:spcAft>
              <a:buSzPts val="1800"/>
              <a:buNone/>
            </a:pPr>
            <a:endParaRPr/>
          </a:p>
          <a:p>
            <a:pPr marL="285750" lvl="0" indent="-171450" algn="l" rtl="0">
              <a:lnSpc>
                <a:spcPct val="115000"/>
              </a:lnSpc>
              <a:spcBef>
                <a:spcPts val="0"/>
              </a:spcBef>
              <a:spcAft>
                <a:spcPts val="0"/>
              </a:spcAft>
              <a:buSzPts val="1800"/>
              <a:buNone/>
            </a:pPr>
            <a:endParaRPr/>
          </a:p>
        </p:txBody>
      </p:sp>
      <p:sp>
        <p:nvSpPr>
          <p:cNvPr id="215" name="Google Shape;215;p6"/>
          <p:cNvSpPr/>
          <p:nvPr/>
        </p:nvSpPr>
        <p:spPr>
          <a:xfrm>
            <a:off x="4560129" y="3992547"/>
            <a:ext cx="3470822" cy="64575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1400" b="0" i="0" u="sng" strike="noStrike" cap="none">
                <a:solidFill>
                  <a:srgbClr val="0563C1"/>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https://caleprocure.ca.gov/pages/index.aspx</a:t>
            </a:r>
            <a:endParaRPr sz="1400" b="0" i="0" u="none" strike="noStrike" cap="none">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7"/>
          <p:cNvSpPr txBox="1">
            <a:spLocks noGrp="1"/>
          </p:cNvSpPr>
          <p:nvPr>
            <p:ph type="title"/>
          </p:nvPr>
        </p:nvSpPr>
        <p:spPr>
          <a:xfrm>
            <a:off x="265500" y="316700"/>
            <a:ext cx="3163500" cy="260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FFFFFF"/>
              </a:buClr>
              <a:buSzPts val="3600"/>
              <a:buNone/>
            </a:pPr>
            <a:r>
              <a:rPr lang="en-US"/>
              <a:t>Employment</a:t>
            </a:r>
            <a:br>
              <a:rPr lang="en-US"/>
            </a:br>
            <a:r>
              <a:rPr lang="en-US"/>
              <a:t>Opportunies</a:t>
            </a:r>
            <a:br>
              <a:rPr lang="en-US"/>
            </a:br>
            <a:endParaRPr/>
          </a:p>
        </p:txBody>
      </p:sp>
      <p:sp>
        <p:nvSpPr>
          <p:cNvPr id="221" name="Google Shape;221;p7"/>
          <p:cNvSpPr txBox="1">
            <a:spLocks noGrp="1"/>
          </p:cNvSpPr>
          <p:nvPr>
            <p:ph type="body" idx="2"/>
          </p:nvPr>
        </p:nvSpPr>
        <p:spPr>
          <a:xfrm>
            <a:off x="4283675" y="992575"/>
            <a:ext cx="4407300" cy="3158100"/>
          </a:xfrm>
          <a:prstGeom prst="rect">
            <a:avLst/>
          </a:prstGeom>
          <a:noFill/>
          <a:ln>
            <a:noFill/>
          </a:ln>
        </p:spPr>
        <p:txBody>
          <a:bodyPr spcFirstLastPara="1" wrap="square" lIns="91425" tIns="91425" rIns="91425" bIns="91425" anchor="ctr" anchorCtr="0">
            <a:noAutofit/>
          </a:bodyPr>
          <a:lstStyle/>
          <a:p>
            <a:pPr marL="457200" lvl="0" indent="-342900" algn="l" rtl="0">
              <a:lnSpc>
                <a:spcPct val="115000"/>
              </a:lnSpc>
              <a:spcBef>
                <a:spcPts val="0"/>
              </a:spcBef>
              <a:spcAft>
                <a:spcPts val="0"/>
              </a:spcAft>
              <a:buClr>
                <a:srgbClr val="FFFFFF"/>
              </a:buClr>
              <a:buSzPts val="1800"/>
              <a:buChar char="●"/>
            </a:pPr>
            <a:r>
              <a:rPr lang="en-US" sz="2400"/>
              <a:t>Entrepreneur (Be Your Own Boss!)</a:t>
            </a:r>
            <a:endParaRPr/>
          </a:p>
          <a:p>
            <a:pPr marL="457200" lvl="0" indent="-228600" algn="l" rtl="0">
              <a:lnSpc>
                <a:spcPct val="115000"/>
              </a:lnSpc>
              <a:spcBef>
                <a:spcPts val="0"/>
              </a:spcBef>
              <a:spcAft>
                <a:spcPts val="0"/>
              </a:spcAft>
              <a:buClr>
                <a:srgbClr val="FFFFFF"/>
              </a:buClr>
              <a:buSzPts val="1800"/>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8"/>
          <p:cNvSpPr txBox="1">
            <a:spLocks noGrp="1"/>
          </p:cNvSpPr>
          <p:nvPr>
            <p:ph type="title"/>
          </p:nvPr>
        </p:nvSpPr>
        <p:spPr>
          <a:xfrm>
            <a:off x="62345" y="678872"/>
            <a:ext cx="3629891" cy="246610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US"/>
              <a:t>Industry Requirements (May vary by State/Country)</a:t>
            </a:r>
            <a:endParaRPr/>
          </a:p>
        </p:txBody>
      </p:sp>
      <p:sp>
        <p:nvSpPr>
          <p:cNvPr id="227" name="Google Shape;227;p8"/>
          <p:cNvSpPr txBox="1">
            <a:spLocks noGrp="1"/>
          </p:cNvSpPr>
          <p:nvPr>
            <p:ph type="body" idx="2"/>
          </p:nvPr>
        </p:nvSpPr>
        <p:spPr>
          <a:xfrm>
            <a:off x="4271532" y="1589808"/>
            <a:ext cx="4407300" cy="3110345"/>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SzPts val="1800"/>
              <a:buNone/>
            </a:pPr>
            <a:endParaRPr/>
          </a:p>
          <a:p>
            <a:pPr marL="285750" lvl="0" indent="-171450" algn="l" rtl="0">
              <a:lnSpc>
                <a:spcPct val="115000"/>
              </a:lnSpc>
              <a:spcBef>
                <a:spcPts val="0"/>
              </a:spcBef>
              <a:spcAft>
                <a:spcPts val="0"/>
              </a:spcAft>
              <a:buSzPts val="1800"/>
              <a:buNone/>
            </a:pPr>
            <a:endParaRPr/>
          </a:p>
          <a:p>
            <a:pPr marL="285750" lvl="0" indent="-171450" algn="l" rtl="0">
              <a:lnSpc>
                <a:spcPct val="115000"/>
              </a:lnSpc>
              <a:spcBef>
                <a:spcPts val="0"/>
              </a:spcBef>
              <a:spcAft>
                <a:spcPts val="0"/>
              </a:spcAft>
              <a:buSzPts val="1800"/>
              <a:buNone/>
            </a:pPr>
            <a:endParaRPr/>
          </a:p>
          <a:p>
            <a:pPr marL="285750" lvl="0" indent="-171450" algn="l" rtl="0">
              <a:lnSpc>
                <a:spcPct val="115000"/>
              </a:lnSpc>
              <a:spcBef>
                <a:spcPts val="0"/>
              </a:spcBef>
              <a:spcAft>
                <a:spcPts val="0"/>
              </a:spcAft>
              <a:buSzPts val="1800"/>
              <a:buNone/>
            </a:pPr>
            <a:endParaRPr/>
          </a:p>
          <a:p>
            <a:pPr marL="285750" lvl="0" indent="-285750" algn="l" rtl="0">
              <a:lnSpc>
                <a:spcPct val="115000"/>
              </a:lnSpc>
              <a:spcBef>
                <a:spcPts val="0"/>
              </a:spcBef>
              <a:spcAft>
                <a:spcPts val="0"/>
              </a:spcAft>
              <a:buSzPts val="1800"/>
              <a:buChar char="●"/>
            </a:pPr>
            <a:r>
              <a:rPr lang="en-US"/>
              <a:t>Employment (Schools/Organizations) </a:t>
            </a:r>
            <a:endParaRPr/>
          </a:p>
          <a:p>
            <a:pPr marL="285750" lvl="0" indent="-285750" algn="l" rtl="0">
              <a:lnSpc>
                <a:spcPct val="115000"/>
              </a:lnSpc>
              <a:spcBef>
                <a:spcPts val="0"/>
              </a:spcBef>
              <a:spcAft>
                <a:spcPts val="0"/>
              </a:spcAft>
              <a:buSzPts val="1800"/>
              <a:buChar char="●"/>
            </a:pPr>
            <a:r>
              <a:rPr lang="en-US"/>
              <a:t>Résumé (including copies of certificates)</a:t>
            </a:r>
            <a:endParaRPr/>
          </a:p>
          <a:p>
            <a:pPr marL="285750" lvl="0" indent="-285750" algn="l" rtl="0">
              <a:lnSpc>
                <a:spcPct val="115000"/>
              </a:lnSpc>
              <a:spcBef>
                <a:spcPts val="0"/>
              </a:spcBef>
              <a:spcAft>
                <a:spcPts val="0"/>
              </a:spcAft>
              <a:buSzPts val="1800"/>
              <a:buChar char="●"/>
            </a:pPr>
            <a:r>
              <a:rPr lang="en-US"/>
              <a:t>Portfolio (tactile examples) </a:t>
            </a:r>
            <a:endParaRPr/>
          </a:p>
          <a:p>
            <a:pPr marL="285750" lvl="0" indent="-285750" algn="l" rtl="0">
              <a:lnSpc>
                <a:spcPct val="115000"/>
              </a:lnSpc>
              <a:spcBef>
                <a:spcPts val="0"/>
              </a:spcBef>
              <a:spcAft>
                <a:spcPts val="0"/>
              </a:spcAft>
              <a:buSzPts val="1800"/>
              <a:buChar char="●"/>
            </a:pPr>
            <a:r>
              <a:rPr lang="en-US"/>
              <a:t>Other Training Certificates (Microsoft, Google, etc.)</a:t>
            </a:r>
            <a:endParaRPr/>
          </a:p>
          <a:p>
            <a:pPr marL="285750" lvl="0" indent="-285750" algn="l" rtl="0">
              <a:lnSpc>
                <a:spcPct val="115000"/>
              </a:lnSpc>
              <a:spcBef>
                <a:spcPts val="0"/>
              </a:spcBef>
              <a:spcAft>
                <a:spcPts val="0"/>
              </a:spcAft>
              <a:buSzPts val="1800"/>
              <a:buChar char="●"/>
            </a:pPr>
            <a:r>
              <a:rPr lang="en-US"/>
              <a:t>Certificate of Insurance (COI) - $1,000,000.00 Policy ( I got my policy from HISCOX and policy is called Errors and Omissions)</a:t>
            </a:r>
            <a:endParaRPr/>
          </a:p>
          <a:p>
            <a:pPr marL="285750" lvl="0" indent="-285750" algn="l" rtl="0">
              <a:lnSpc>
                <a:spcPct val="115000"/>
              </a:lnSpc>
              <a:spcBef>
                <a:spcPts val="0"/>
              </a:spcBef>
              <a:spcAft>
                <a:spcPts val="0"/>
              </a:spcAft>
              <a:buSzPts val="1800"/>
              <a:buChar char="●"/>
            </a:pPr>
            <a:r>
              <a:rPr lang="en-US"/>
              <a:t>Some companies require you to have a business license. </a:t>
            </a:r>
            <a:endParaRPr/>
          </a:p>
          <a:p>
            <a:pPr marL="0" lvl="0" indent="0" algn="l" rtl="0">
              <a:lnSpc>
                <a:spcPct val="115000"/>
              </a:lnSpc>
              <a:spcBef>
                <a:spcPts val="0"/>
              </a:spcBef>
              <a:spcAft>
                <a:spcPts val="0"/>
              </a:spcAft>
              <a:buSzPts val="1800"/>
              <a:buNone/>
            </a:pPr>
            <a:endParaRPr/>
          </a:p>
          <a:p>
            <a:pPr marL="285750" lvl="0" indent="-171450" algn="l" rtl="0">
              <a:lnSpc>
                <a:spcPct val="115000"/>
              </a:lnSpc>
              <a:spcBef>
                <a:spcPts val="0"/>
              </a:spcBef>
              <a:spcAft>
                <a:spcPts val="0"/>
              </a:spcAft>
              <a:buSzPts val="1800"/>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9"/>
          <p:cNvSpPr txBox="1">
            <a:spLocks noGrp="1"/>
          </p:cNvSpPr>
          <p:nvPr>
            <p:ph type="title"/>
          </p:nvPr>
        </p:nvSpPr>
        <p:spPr>
          <a:xfrm>
            <a:off x="69273" y="443345"/>
            <a:ext cx="3629891" cy="1974272"/>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US"/>
              <a:t>Tax Structure, Wages, and Loans</a:t>
            </a:r>
            <a:endParaRPr/>
          </a:p>
        </p:txBody>
      </p:sp>
      <p:sp>
        <p:nvSpPr>
          <p:cNvPr id="233" name="Google Shape;233;p9"/>
          <p:cNvSpPr txBox="1">
            <a:spLocks noGrp="1"/>
          </p:cNvSpPr>
          <p:nvPr>
            <p:ph type="body" idx="2"/>
          </p:nvPr>
        </p:nvSpPr>
        <p:spPr>
          <a:xfrm>
            <a:off x="4191283" y="1430481"/>
            <a:ext cx="4407300" cy="2230582"/>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SzPts val="1800"/>
              <a:buNone/>
            </a:pPr>
            <a:endParaRPr/>
          </a:p>
          <a:p>
            <a:pPr marL="285750" lvl="0" indent="-285750" algn="l" rtl="0">
              <a:lnSpc>
                <a:spcPct val="115000"/>
              </a:lnSpc>
              <a:spcBef>
                <a:spcPts val="0"/>
              </a:spcBef>
              <a:spcAft>
                <a:spcPts val="0"/>
              </a:spcAft>
              <a:buSzPts val="1800"/>
              <a:buChar char="●"/>
            </a:pPr>
            <a:r>
              <a:rPr lang="en-US"/>
              <a:t>Professional Opinion</a:t>
            </a:r>
            <a:endParaRPr/>
          </a:p>
          <a:p>
            <a:pPr marL="285750" lvl="0" indent="-285750" algn="l" rtl="0">
              <a:lnSpc>
                <a:spcPct val="115000"/>
              </a:lnSpc>
              <a:spcBef>
                <a:spcPts val="0"/>
              </a:spcBef>
              <a:spcAft>
                <a:spcPts val="0"/>
              </a:spcAft>
              <a:buSzPts val="1800"/>
              <a:buChar char="●"/>
            </a:pPr>
            <a:r>
              <a:rPr lang="en-US"/>
              <a:t>How to Quote Projects</a:t>
            </a:r>
            <a:endParaRPr/>
          </a:p>
          <a:p>
            <a:pPr marL="285750" lvl="0" indent="-285750" algn="l" rtl="0">
              <a:lnSpc>
                <a:spcPct val="115000"/>
              </a:lnSpc>
              <a:spcBef>
                <a:spcPts val="0"/>
              </a:spcBef>
              <a:spcAft>
                <a:spcPts val="0"/>
              </a:spcAft>
              <a:buSzPts val="1800"/>
              <a:buChar char="●"/>
            </a:pPr>
            <a:r>
              <a:rPr lang="en-US"/>
              <a:t>Hourly, Per Page, or by Project</a:t>
            </a:r>
            <a:endParaRPr/>
          </a:p>
          <a:p>
            <a:pPr marL="285750" lvl="0" indent="-285750" algn="l" rtl="0">
              <a:lnSpc>
                <a:spcPct val="115000"/>
              </a:lnSpc>
              <a:spcBef>
                <a:spcPts val="0"/>
              </a:spcBef>
              <a:spcAft>
                <a:spcPts val="0"/>
              </a:spcAft>
              <a:buSzPts val="1800"/>
              <a:buChar char="●"/>
            </a:pPr>
            <a:r>
              <a:rPr lang="en-US"/>
              <a:t>Loans/Financial Assistance</a:t>
            </a:r>
            <a:endParaRPr/>
          </a:p>
          <a:p>
            <a:pPr marL="285750" lvl="0" indent="-285750" algn="l" rtl="0">
              <a:lnSpc>
                <a:spcPct val="115000"/>
              </a:lnSpc>
              <a:spcBef>
                <a:spcPts val="0"/>
              </a:spcBef>
              <a:spcAft>
                <a:spcPts val="0"/>
              </a:spcAft>
              <a:buSzPts val="1800"/>
              <a:buChar char="●"/>
            </a:pPr>
            <a:r>
              <a:rPr lang="en-US"/>
              <a:t>Taxes (Federal)</a:t>
            </a:r>
            <a:endParaRPr/>
          </a:p>
          <a:p>
            <a:pPr marL="285750" lvl="0" indent="-285750" algn="l" rtl="0">
              <a:lnSpc>
                <a:spcPct val="115000"/>
              </a:lnSpc>
              <a:spcBef>
                <a:spcPts val="0"/>
              </a:spcBef>
              <a:spcAft>
                <a:spcPts val="0"/>
              </a:spcAft>
              <a:buSzPts val="1800"/>
              <a:buChar char="●"/>
            </a:pPr>
            <a:r>
              <a:rPr lang="en-US"/>
              <a:t>Taxes (State Specific)</a:t>
            </a:r>
            <a:endParaRPr/>
          </a:p>
          <a:p>
            <a:pPr marL="285750" lvl="0" indent="-285750" algn="l" rtl="0">
              <a:lnSpc>
                <a:spcPct val="115000"/>
              </a:lnSpc>
              <a:spcBef>
                <a:spcPts val="0"/>
              </a:spcBef>
              <a:spcAft>
                <a:spcPts val="0"/>
              </a:spcAft>
              <a:buSzPts val="1800"/>
              <a:buChar char="●"/>
            </a:pPr>
            <a:r>
              <a:rPr lang="en-US"/>
              <a:t>EIN number</a:t>
            </a:r>
            <a:endParaRPr/>
          </a:p>
        </p:txBody>
      </p:sp>
      <p:sp>
        <p:nvSpPr>
          <p:cNvPr id="234" name="Google Shape;234;p9"/>
          <p:cNvSpPr/>
          <p:nvPr/>
        </p:nvSpPr>
        <p:spPr>
          <a:xfrm>
            <a:off x="4402475" y="3880502"/>
            <a:ext cx="4572000" cy="55335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1400" b="0" i="0" u="sng" strike="noStrike" cap="none">
                <a:solidFill>
                  <a:srgbClr val="0563C1"/>
                </a:solidFill>
                <a:latin typeface="Calibri"/>
                <a:ea typeface="Calibri"/>
                <a:cs typeface="Calibri"/>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https://www.irs-ein-tax-id-number.com/sole-proprietor.aspx</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EB01AF5C63BF4DADCE4A39715316F0" ma:contentTypeVersion="12" ma:contentTypeDescription="Create a new document." ma:contentTypeScope="" ma:versionID="8fcdbbc2d9f59078c245ae83ce5d2c2a">
  <xsd:schema xmlns:xsd="http://www.w3.org/2001/XMLSchema" xmlns:xs="http://www.w3.org/2001/XMLSchema" xmlns:p="http://schemas.microsoft.com/office/2006/metadata/properties" xmlns:ns2="7c3420a7-4168-4668-8a85-e5746675001a" xmlns:ns3="6dfda781-3f7b-46e9-a32c-86020e3bd38b" targetNamespace="http://schemas.microsoft.com/office/2006/metadata/properties" ma:root="true" ma:fieldsID="d3feff7dedc1aefa6d4c715a04fc7f05" ns2:_="" ns3:_="">
    <xsd:import namespace="7c3420a7-4168-4668-8a85-e5746675001a"/>
    <xsd:import namespace="6dfda781-3f7b-46e9-a32c-86020e3bd3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3420a7-4168-4668-8a85-e574667500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dfda781-3f7b-46e9-a32c-86020e3bd3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3865106-29A3-49DB-B0E1-428DA0E30A25}"/>
</file>

<file path=customXml/itemProps2.xml><?xml version="1.0" encoding="utf-8"?>
<ds:datastoreItem xmlns:ds="http://schemas.openxmlformats.org/officeDocument/2006/customXml" ds:itemID="{6B853293-7688-4E6D-B930-8E89481E0AAF}"/>
</file>

<file path=customXml/itemProps3.xml><?xml version="1.0" encoding="utf-8"?>
<ds:datastoreItem xmlns:ds="http://schemas.openxmlformats.org/officeDocument/2006/customXml" ds:itemID="{77F8870E-259B-4463-834F-6F49AA04E9CF}"/>
</file>

<file path=docProps/app.xml><?xml version="1.0" encoding="utf-8"?>
<Properties xmlns="http://schemas.openxmlformats.org/officeDocument/2006/extended-properties" xmlns:vt="http://schemas.openxmlformats.org/officeDocument/2006/docPropsVTypes">
  <TotalTime>0</TotalTime>
  <Words>512</Words>
  <Application>Microsoft Office PowerPoint</Application>
  <PresentationFormat>On-screen Show (16:9)</PresentationFormat>
  <Paragraphs>114</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Raleway</vt:lpstr>
      <vt:lpstr>Arial</vt:lpstr>
      <vt:lpstr>Calibri</vt:lpstr>
      <vt:lpstr>Lato</vt:lpstr>
      <vt:lpstr>Streamline</vt:lpstr>
      <vt:lpstr>I’m Certified, Now What? A Transcriber’s Guide  to Success</vt:lpstr>
      <vt:lpstr>Workshop Description</vt:lpstr>
      <vt:lpstr>Similar to all careers, what are your expectations and/or goals?</vt:lpstr>
      <vt:lpstr>Education</vt:lpstr>
      <vt:lpstr>Certifications</vt:lpstr>
      <vt:lpstr>Employment Opportunities</vt:lpstr>
      <vt:lpstr>Employment Opportunies </vt:lpstr>
      <vt:lpstr>Industry Requirements (May vary by State/Country)</vt:lpstr>
      <vt:lpstr>Tax Structure, Wages, and Loans</vt:lpstr>
      <vt:lpstr>PowerPoint Presentation</vt:lpstr>
      <vt:lpstr>Expenses</vt:lpstr>
      <vt:lpstr>Customer, Client, Employer Expectations</vt:lpstr>
      <vt:lpstr>Networking</vt:lpstr>
      <vt:lpstr>Resources</vt:lpstr>
      <vt:lpstr>Comments</vt:lpstr>
      <vt:lpstr>Q &amp; 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 Certified, Now What? A Transcriber’s Guide  to Success</dc:title>
  <dc:creator>C Olmstead</dc:creator>
  <cp:lastModifiedBy>Angela Van appelen</cp:lastModifiedBy>
  <cp:revision>1</cp:revision>
  <dcterms:modified xsi:type="dcterms:W3CDTF">2020-11-01T00:37:50Z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0x010100CFEB01AF5C63BF4DADCE4A39715316F0</vt:lpwstr>
  </property>
</Properties>
</file>