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Raleway"/>
      <p:regular r:id="rId16"/>
      <p:bold r:id="rId17"/>
      <p:italic r:id="rId18"/>
      <p:boldItalic r:id="rId19"/>
    </p:embeddedFont>
    <p:embeddedFont>
      <p:font typeface="Lato"/>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Raleway-italic.fntdata"/><Relationship Id="rId26" Type="http://schemas.openxmlformats.org/officeDocument/2006/relationships/customXml" Target="../customXml/item3.xml"/><Relationship Id="rId21" Type="http://schemas.openxmlformats.org/officeDocument/2006/relationships/font" Target="fonts/Lato-bold.fntdata"/><Relationship Id="rId3"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Raleway-bold.fntdata"/><Relationship Id="rId25" Type="http://schemas.openxmlformats.org/officeDocument/2006/relationships/customXml" Target="../customXml/item2.xml"/><Relationship Id="rId20" Type="http://schemas.openxmlformats.org/officeDocument/2006/relationships/font" Target="fonts/Lato-regular.fntdata"/><Relationship Id="rId2" Type="http://schemas.openxmlformats.org/officeDocument/2006/relationships/viewProps" Target="viewProps.xml"/><Relationship Id="rId16" Type="http://schemas.openxmlformats.org/officeDocument/2006/relationships/font" Target="fonts/Raleway-regular.fntdata"/><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ustomXml" Target="../customXml/item1.xml"/><Relationship Id="rId23" Type="http://schemas.openxmlformats.org/officeDocument/2006/relationships/font" Target="fonts/Lato-boldItalic.fntdata"/><Relationship Id="rId5" Type="http://schemas.openxmlformats.org/officeDocument/2006/relationships/notesMaster" Target="notesMasters/notes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font" Target="fonts/Raleway-boldItalic.fntdata"/><Relationship Id="rId22" Type="http://schemas.openxmlformats.org/officeDocument/2006/relationships/font" Target="fonts/Lato-italic.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f88252dc4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f88252dc4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9dd8f6fcd3_0_48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9dd8f6fcd3_0_48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9dd8f6fcd3_0_48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9dd8f6fcd3_0_4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Need minimum two certifications</a:t>
            </a:r>
            <a:endParaRPr/>
          </a:p>
          <a:p>
            <a:pPr indent="0" lvl="0" marL="0" rtl="0" algn="l">
              <a:spcBef>
                <a:spcPts val="0"/>
              </a:spcBef>
              <a:spcAft>
                <a:spcPts val="0"/>
              </a:spcAft>
              <a:buNone/>
            </a:pPr>
            <a:r>
              <a:rPr lang="en-GB"/>
              <a:t>Social Security Cards</a:t>
            </a:r>
            <a:endParaRPr/>
          </a:p>
          <a:p>
            <a:pPr indent="0" lvl="0" marL="0" rtl="0" algn="l">
              <a:spcBef>
                <a:spcPts val="0"/>
              </a:spcBef>
              <a:spcAft>
                <a:spcPts val="0"/>
              </a:spcAft>
              <a:buNone/>
            </a:pPr>
            <a:r>
              <a:rPr lang="en-GB"/>
              <a:t>Driver’s </a:t>
            </a:r>
            <a:r>
              <a:rPr lang="en-GB"/>
              <a:t>license</a:t>
            </a:r>
            <a:r>
              <a:rPr lang="en-GB"/>
              <a:t> </a:t>
            </a:r>
            <a:endParaRPr/>
          </a:p>
          <a:p>
            <a:pPr indent="0" lvl="0" marL="0" rtl="0" algn="l">
              <a:spcBef>
                <a:spcPts val="0"/>
              </a:spcBef>
              <a:spcAft>
                <a:spcPts val="0"/>
              </a:spcAft>
              <a:buNone/>
            </a:pPr>
            <a:r>
              <a:rPr lang="en-GB"/>
              <a:t>Braille is not viable for Corrections as a stay-at-home income--need 2nd job</a:t>
            </a:r>
            <a:endParaRPr/>
          </a:p>
          <a:p>
            <a:pPr indent="0" lvl="0" marL="0" rtl="0" algn="l">
              <a:spcBef>
                <a:spcPts val="0"/>
              </a:spcBef>
              <a:spcAft>
                <a:spcPts val="0"/>
              </a:spcAft>
              <a:buNone/>
            </a:pPr>
            <a:r>
              <a:rPr lang="en-GB"/>
              <a:t>(Alexa Garza speak about transition)</a:t>
            </a:r>
            <a:endParaRPr/>
          </a:p>
          <a:p>
            <a:pPr indent="0" lvl="0" marL="0" rtl="0" algn="l">
              <a:spcBef>
                <a:spcPts val="0"/>
              </a:spcBef>
              <a:spcAft>
                <a:spcPts val="0"/>
              </a:spcAft>
              <a:buNone/>
            </a:pPr>
            <a:r>
              <a:rPr lang="en-GB"/>
              <a:t>Robert Beaton speak about what agencies look for)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9dd8f6fcd3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9dd8f6fcd3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9dd8f6fcd3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9dd8f6fcd3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1A1A1A"/>
              </a:buClr>
              <a:buSzPts val="1400"/>
              <a:buFont typeface="Lato"/>
              <a:buChar char="●"/>
            </a:pPr>
            <a:r>
              <a:rPr lang="en-GB">
                <a:solidFill>
                  <a:srgbClr val="1A1A1A"/>
                </a:solidFill>
                <a:latin typeface="Lato"/>
                <a:ea typeface="Lato"/>
                <a:cs typeface="Lato"/>
                <a:sym typeface="Lato"/>
              </a:rPr>
              <a:t>Use a name with meaning: be creative and make sure your company name refers to braille. Don’t name your company after a pet or TV character. If your company name has to be figured out or deciphered, you may lose a potential client to someone else who is more direct.</a:t>
            </a:r>
            <a:endParaRPr>
              <a:solidFill>
                <a:srgbClr val="1A1A1A"/>
              </a:solidFill>
              <a:latin typeface="Lato"/>
              <a:ea typeface="Lato"/>
              <a:cs typeface="Lato"/>
              <a:sym typeface="Lato"/>
            </a:endParaRPr>
          </a:p>
          <a:p>
            <a:pPr indent="-317500" lvl="0" marL="457200" rtl="0" algn="l">
              <a:spcBef>
                <a:spcPts val="0"/>
              </a:spcBef>
              <a:spcAft>
                <a:spcPts val="0"/>
              </a:spcAft>
              <a:buClr>
                <a:srgbClr val="1A1A1A"/>
              </a:buClr>
              <a:buSzPts val="1400"/>
              <a:buFont typeface="Lato"/>
              <a:buChar char="●"/>
            </a:pPr>
            <a:r>
              <a:rPr lang="en-GB">
                <a:solidFill>
                  <a:srgbClr val="1A1A1A"/>
                </a:solidFill>
                <a:latin typeface="Lato"/>
                <a:ea typeface="Lato"/>
                <a:cs typeface="Lato"/>
                <a:sym typeface="Lato"/>
              </a:rPr>
              <a:t>Make sure you can trademark the name: a quick Google search can reveal if the name is already in use. For example, “Better Braille Business” will have the letters BBB and be lost in the search for “Better Business Bureau” and impossible to trademark BBB. </a:t>
            </a:r>
            <a:endParaRPr>
              <a:solidFill>
                <a:srgbClr val="1A1A1A"/>
              </a:solidFill>
              <a:latin typeface="Lato"/>
              <a:ea typeface="Lato"/>
              <a:cs typeface="Lato"/>
              <a:sym typeface="Lato"/>
            </a:endParaRPr>
          </a:p>
          <a:p>
            <a:pPr indent="-317500" lvl="0" marL="457200" rtl="0" algn="l">
              <a:spcBef>
                <a:spcPts val="0"/>
              </a:spcBef>
              <a:spcAft>
                <a:spcPts val="0"/>
              </a:spcAft>
              <a:buClr>
                <a:srgbClr val="1A1A1A"/>
              </a:buClr>
              <a:buSzPts val="1400"/>
              <a:buFont typeface="Lato"/>
              <a:buChar char="●"/>
            </a:pPr>
            <a:r>
              <a:rPr lang="en-GB">
                <a:solidFill>
                  <a:srgbClr val="1A1A1A"/>
                </a:solidFill>
                <a:latin typeface="Lato"/>
                <a:ea typeface="Lato"/>
                <a:cs typeface="Lato"/>
                <a:sym typeface="Lato"/>
              </a:rPr>
              <a:t>Test it out on Google AdWords</a:t>
            </a:r>
            <a:endParaRPr>
              <a:solidFill>
                <a:srgbClr val="1A1A1A"/>
              </a:solidFill>
              <a:latin typeface="Lato"/>
              <a:ea typeface="Lato"/>
              <a:cs typeface="Lato"/>
              <a:sym typeface="Lato"/>
            </a:endParaRPr>
          </a:p>
          <a:p>
            <a:pPr indent="-317500" lvl="0" marL="457200" rtl="0" algn="l">
              <a:spcBef>
                <a:spcPts val="0"/>
              </a:spcBef>
              <a:spcAft>
                <a:spcPts val="0"/>
              </a:spcAft>
              <a:buClr>
                <a:srgbClr val="1A1A1A"/>
              </a:buClr>
              <a:buSzPts val="1400"/>
              <a:buFont typeface="Lato"/>
              <a:buChar char="●"/>
            </a:pPr>
            <a:r>
              <a:rPr lang="en-GB">
                <a:solidFill>
                  <a:srgbClr val="1A1A1A"/>
                </a:solidFill>
                <a:latin typeface="Lato"/>
                <a:ea typeface="Lato"/>
                <a:cs typeface="Lato"/>
                <a:sym typeface="Lato"/>
              </a:rPr>
              <a:t>Make it memorable</a:t>
            </a:r>
            <a:endParaRPr>
              <a:solidFill>
                <a:srgbClr val="1A1A1A"/>
              </a:solidFill>
              <a:latin typeface="Lato"/>
              <a:ea typeface="Lato"/>
              <a:cs typeface="Lato"/>
              <a:sym typeface="Lato"/>
            </a:endParaRPr>
          </a:p>
          <a:p>
            <a:pPr indent="-317500" lvl="0" marL="457200" rtl="0" algn="l">
              <a:spcBef>
                <a:spcPts val="0"/>
              </a:spcBef>
              <a:spcAft>
                <a:spcPts val="0"/>
              </a:spcAft>
              <a:buClr>
                <a:srgbClr val="1A1A1A"/>
              </a:buClr>
              <a:buSzPts val="1400"/>
              <a:buFont typeface="Lato"/>
              <a:buChar char="●"/>
            </a:pPr>
            <a:r>
              <a:rPr lang="en-GB">
                <a:solidFill>
                  <a:srgbClr val="1A1A1A"/>
                </a:solidFill>
                <a:latin typeface="Lato"/>
                <a:ea typeface="Lato"/>
                <a:cs typeface="Lato"/>
                <a:sym typeface="Lato"/>
              </a:rPr>
              <a:t>Jana Hertz speaks about naming her business</a:t>
            </a:r>
            <a:endParaRPr>
              <a:solidFill>
                <a:srgbClr val="1A1A1A"/>
              </a:solidFill>
              <a:latin typeface="Lato"/>
              <a:ea typeface="Lato"/>
              <a:cs typeface="Lato"/>
              <a:sym typeface="La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9dd8f6fcd3_0_7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9dd8f6fcd3_0_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COIs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9dd8f6fcd3_0_1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9dd8f6fcd3_0_1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Bidding process for text and tactiles, 2nd screen, embossers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9dd8f6fcd3_0_5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9dd8f6fcd3_0_5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GB" sz="1200"/>
              <a:t>Chronological: </a:t>
            </a:r>
            <a:r>
              <a:rPr lang="en-GB" sz="1200">
                <a:solidFill>
                  <a:srgbClr val="231F20"/>
                </a:solidFill>
                <a:highlight>
                  <a:srgbClr val="FFFFFF"/>
                </a:highlight>
              </a:rPr>
              <a:t>Chronological r</a:t>
            </a:r>
            <a:r>
              <a:rPr lang="en-GB" sz="1200"/>
              <a:t>ésumés</a:t>
            </a:r>
            <a:r>
              <a:rPr lang="en-GB" sz="1200">
                <a:solidFill>
                  <a:srgbClr val="231F20"/>
                </a:solidFill>
                <a:highlight>
                  <a:srgbClr val="FFFFFF"/>
                </a:highlight>
              </a:rPr>
              <a:t> are the most commonly used format. They list work history in chronological order and show no lapses in work history. Usually avoided for those with lengthy incarceration because even though you may have worked consistently in the facility, you were officially out of the mainstream workforce.</a:t>
            </a:r>
            <a:endParaRPr sz="1200"/>
          </a:p>
          <a:p>
            <a:pPr indent="-304800" lvl="0" marL="457200" rtl="0" algn="l">
              <a:spcBef>
                <a:spcPts val="0"/>
              </a:spcBef>
              <a:spcAft>
                <a:spcPts val="0"/>
              </a:spcAft>
              <a:buSzPts val="1200"/>
              <a:buChar char="●"/>
            </a:pPr>
            <a:r>
              <a:rPr lang="en-GB" sz="1200"/>
              <a:t>Functional: F</a:t>
            </a:r>
            <a:r>
              <a:rPr lang="en-GB" sz="1200">
                <a:solidFill>
                  <a:srgbClr val="231F20"/>
                </a:solidFill>
                <a:highlight>
                  <a:srgbClr val="FFFFFF"/>
                </a:highlight>
              </a:rPr>
              <a:t>unctional r</a:t>
            </a:r>
            <a:r>
              <a:rPr lang="en-GB" sz="1200">
                <a:solidFill>
                  <a:schemeClr val="dk1"/>
                </a:solidFill>
              </a:rPr>
              <a:t>ésumés</a:t>
            </a:r>
            <a:r>
              <a:rPr lang="en-GB" sz="1200">
                <a:solidFill>
                  <a:srgbClr val="231F20"/>
                </a:solidFill>
                <a:highlight>
                  <a:srgbClr val="FFFFFF"/>
                </a:highlight>
              </a:rPr>
              <a:t> focus on your skills and experience. This type of </a:t>
            </a:r>
            <a:r>
              <a:rPr lang="en-GB" sz="1200">
                <a:highlight>
                  <a:srgbClr val="FFFFFF"/>
                </a:highlight>
              </a:rPr>
              <a:t>r</a:t>
            </a:r>
            <a:r>
              <a:rPr lang="en-GB" sz="1200"/>
              <a:t>ésumé</a:t>
            </a:r>
            <a:r>
              <a:rPr lang="en-GB" sz="1200">
                <a:solidFill>
                  <a:srgbClr val="231F20"/>
                </a:solidFill>
                <a:highlight>
                  <a:srgbClr val="FFFFFF"/>
                </a:highlight>
              </a:rPr>
              <a:t> de-emphasizes the dates in which you have worked. Employment history is secondary and are ideal to hide lapses in employment.</a:t>
            </a:r>
            <a:endParaRPr sz="1200"/>
          </a:p>
          <a:p>
            <a:pPr indent="-304800" lvl="0" marL="457200" rtl="0" algn="l">
              <a:spcBef>
                <a:spcPts val="0"/>
              </a:spcBef>
              <a:spcAft>
                <a:spcPts val="0"/>
              </a:spcAft>
              <a:buSzPts val="1200"/>
              <a:buChar char="●"/>
            </a:pPr>
            <a:r>
              <a:rPr lang="en-GB" sz="1200"/>
              <a:t>Combination: </a:t>
            </a:r>
            <a:r>
              <a:rPr lang="en-GB" sz="1200">
                <a:solidFill>
                  <a:srgbClr val="231F20"/>
                </a:solidFill>
                <a:highlight>
                  <a:srgbClr val="FFFFFF"/>
                </a:highlight>
              </a:rPr>
              <a:t>Combination </a:t>
            </a:r>
            <a:r>
              <a:rPr lang="en-GB" sz="1200">
                <a:highlight>
                  <a:srgbClr val="FFFFFF"/>
                </a:highlight>
              </a:rPr>
              <a:t>r</a:t>
            </a:r>
            <a:r>
              <a:rPr lang="en-GB" sz="1200"/>
              <a:t>ésumés</a:t>
            </a:r>
            <a:r>
              <a:rPr lang="en-GB" sz="1200">
                <a:solidFill>
                  <a:srgbClr val="231F20"/>
                </a:solidFill>
                <a:highlight>
                  <a:srgbClr val="FFFFFF"/>
                </a:highlight>
              </a:rPr>
              <a:t> let you detail both your skills and experience, while also backing this up with a chronological listing of work history. Flexible in nature, the combination </a:t>
            </a:r>
            <a:r>
              <a:rPr lang="en-GB" sz="1200">
                <a:solidFill>
                  <a:schemeClr val="dk1"/>
                </a:solidFill>
                <a:highlight>
                  <a:srgbClr val="FFFFFF"/>
                </a:highlight>
              </a:rPr>
              <a:t>r</a:t>
            </a:r>
            <a:r>
              <a:rPr lang="en-GB" sz="1200">
                <a:solidFill>
                  <a:schemeClr val="dk1"/>
                </a:solidFill>
              </a:rPr>
              <a:t>ésumé</a:t>
            </a:r>
            <a:r>
              <a:rPr lang="en-GB" sz="1200">
                <a:solidFill>
                  <a:srgbClr val="231F20"/>
                </a:solidFill>
                <a:highlight>
                  <a:srgbClr val="FFFFFF"/>
                </a:highlight>
              </a:rPr>
              <a:t> lets you tailor to the prospective job opening and tell hiring managers a story.</a:t>
            </a:r>
            <a:endParaRPr sz="1200"/>
          </a:p>
          <a:p>
            <a:pPr indent="-304800" lvl="0" marL="457200" rtl="0" algn="l">
              <a:spcBef>
                <a:spcPts val="0"/>
              </a:spcBef>
              <a:spcAft>
                <a:spcPts val="0"/>
              </a:spcAft>
              <a:buSzPts val="1200"/>
              <a:buChar char="●"/>
            </a:pPr>
            <a:r>
              <a:rPr lang="en-GB" sz="1200"/>
              <a:t>Targeted: </a:t>
            </a:r>
            <a:r>
              <a:rPr lang="en-GB" sz="1200">
                <a:solidFill>
                  <a:srgbClr val="231F20"/>
                </a:solidFill>
                <a:highlight>
                  <a:srgbClr val="FFFFFF"/>
                </a:highlight>
              </a:rPr>
              <a:t>Targeted resumes are customized in detail to the prospective job you are seeking. Everything from your objective, your qualifications to educational experience mirrors the job requirements.</a:t>
            </a:r>
            <a:endParaRPr sz="1200">
              <a:solidFill>
                <a:srgbClr val="231F20"/>
              </a:solidFill>
              <a:highlight>
                <a:srgbClr val="FFFFFF"/>
              </a:highlight>
            </a:endParaRPr>
          </a:p>
          <a:p>
            <a:pPr indent="-304800" lvl="0" marL="457200" rtl="0" algn="l">
              <a:spcBef>
                <a:spcPts val="0"/>
              </a:spcBef>
              <a:spcAft>
                <a:spcPts val="0"/>
              </a:spcAft>
              <a:buClr>
                <a:srgbClr val="231F20"/>
              </a:buClr>
              <a:buSzPts val="1200"/>
              <a:buChar char="●"/>
            </a:pPr>
            <a:r>
              <a:rPr lang="en-GB" sz="1200">
                <a:solidFill>
                  <a:srgbClr val="231F20"/>
                </a:solidFill>
                <a:highlight>
                  <a:srgbClr val="FFFFFF"/>
                </a:highlight>
              </a:rPr>
              <a:t>Cindi olmstead talk about </a:t>
            </a:r>
            <a:r>
              <a:rPr lang="en-GB" sz="1200">
                <a:solidFill>
                  <a:srgbClr val="231F20"/>
                </a:solidFill>
                <a:highlight>
                  <a:schemeClr val="lt1"/>
                </a:highlight>
              </a:rPr>
              <a:t>r</a:t>
            </a:r>
            <a:r>
              <a:rPr lang="en-GB" sz="1200">
                <a:solidFill>
                  <a:schemeClr val="dk1"/>
                </a:solidFill>
              </a:rPr>
              <a:t>ésumés</a:t>
            </a:r>
            <a:endParaRPr sz="1200">
              <a:solidFill>
                <a:srgbClr val="231F20"/>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9dd8f6fcd3_0_3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9dd8f6fcd3_0_3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Agencies only view you as a former offender.</a:t>
            </a:r>
            <a:endParaRPr/>
          </a:p>
          <a:p>
            <a:pPr indent="0" lvl="0" marL="0" rtl="0" algn="l">
              <a:spcBef>
                <a:spcPts val="0"/>
              </a:spcBef>
              <a:spcAft>
                <a:spcPts val="0"/>
              </a:spcAft>
              <a:buNone/>
            </a:pPr>
            <a:r>
              <a:rPr lang="en-GB"/>
              <a:t>Rates/</a:t>
            </a:r>
            <a:r>
              <a:rPr lang="en-GB"/>
              <a:t>institutional</a:t>
            </a:r>
            <a:r>
              <a:rPr lang="en-GB"/>
              <a:t> rates</a:t>
            </a:r>
            <a:endParaRPr/>
          </a:p>
          <a:p>
            <a:pPr indent="0" lvl="0" marL="0" rtl="0" algn="l">
              <a:spcBef>
                <a:spcPts val="0"/>
              </a:spcBef>
              <a:spcAft>
                <a:spcPts val="0"/>
              </a:spcAft>
              <a:buNone/>
            </a:pPr>
            <a:r>
              <a:rPr lang="en-GB"/>
              <a:t>Interview process</a:t>
            </a:r>
            <a:endParaRPr/>
          </a:p>
          <a:p>
            <a:pPr indent="0" lvl="0" marL="0" rtl="0" algn="l">
              <a:spcBef>
                <a:spcPts val="0"/>
              </a:spcBef>
              <a:spcAft>
                <a:spcPts val="0"/>
              </a:spcAft>
              <a:buNone/>
            </a:pPr>
            <a:r>
              <a:rPr lang="en-GB"/>
              <a:t>Body Language</a:t>
            </a:r>
            <a:endParaRPr/>
          </a:p>
          <a:p>
            <a:pPr indent="0" lvl="0" marL="0" rtl="0" algn="l">
              <a:spcBef>
                <a:spcPts val="0"/>
              </a:spcBef>
              <a:spcAft>
                <a:spcPts val="0"/>
              </a:spcAft>
              <a:buNone/>
            </a:pPr>
            <a:r>
              <a:rPr lang="en-GB"/>
              <a:t>Prison vernacular</a:t>
            </a:r>
            <a:endParaRPr/>
          </a:p>
          <a:p>
            <a:pPr indent="0" lvl="0" marL="0" rtl="0" algn="l">
              <a:spcBef>
                <a:spcPts val="0"/>
              </a:spcBef>
              <a:spcAft>
                <a:spcPts val="0"/>
              </a:spcAft>
              <a:buNone/>
            </a:pPr>
            <a:r>
              <a:rPr lang="en-GB"/>
              <a:t>Conferences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pic>
        <p:nvPicPr>
          <p:cNvPr descr="shutterstock_429987889_edited.jpg" id="10" name="Google Shape;10;p2"/>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 name="Google Shape;15;p2"/>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6" name="Google Shape;16;p2"/>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7" name="Google Shape;17;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8" name="Google Shape;18;p2"/>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Confidential</a:t>
            </a:r>
            <a:endParaRPr b="1" sz="600">
              <a:latin typeface="Raleway"/>
              <a:ea typeface="Raleway"/>
              <a:cs typeface="Raleway"/>
              <a:sym typeface="Raleway"/>
            </a:endParaRPr>
          </a:p>
        </p:txBody>
      </p:sp>
      <p:sp>
        <p:nvSpPr>
          <p:cNvPr id="19" name="Google Shape;19;p2"/>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Customized for </a:t>
            </a:r>
            <a:r>
              <a:rPr b="1" lang="en-GB" sz="600">
                <a:latin typeface="Raleway"/>
                <a:ea typeface="Raleway"/>
                <a:cs typeface="Raleway"/>
                <a:sym typeface="Raleway"/>
              </a:rPr>
              <a:t>Lorem Ipsum LLC</a:t>
            </a:r>
            <a:endParaRPr sz="600">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Version 1.0</a:t>
            </a:r>
            <a:endParaRPr b="1" sz="600">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9"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 name="Google Shape;113;p11"/>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14" name="Google Shape;114;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15" name="Google Shape;115;p11">
            <a:hlinkClick/>
          </p:cNvPr>
          <p:cNvSpPr/>
          <p:nvPr/>
        </p:nvSpPr>
        <p:spPr>
          <a:xfrm>
            <a:off x="8280450" y="0"/>
            <a:ext cx="863400" cy="454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6" name="Google Shape;116;p11">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7" name="Google Shape;117;p11">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8" name="Google Shape;118;p11">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9"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 name="Google Shape;124;p12"/>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25" name="Google Shape;125;p12"/>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26" name="Google Shape;126;p12"/>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7" name="Google Shape;127;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28" name="Google Shape;128;p12">
            <a:hlinkClick/>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9" name="Google Shape;129;p12">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0" name="Google Shape;130;p12">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1" name="Google Shape;131;p12">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2" name="Shape 132"/>
        <p:cNvGrpSpPr/>
        <p:nvPr/>
      </p:nvGrpSpPr>
      <p:grpSpPr>
        <a:xfrm>
          <a:off x="0" y="0"/>
          <a:ext cx="0" cy="0"/>
          <a:chOff x="0" y="0"/>
          <a:chExt cx="0" cy="0"/>
        </a:xfrm>
      </p:grpSpPr>
      <p:sp>
        <p:nvSpPr>
          <p:cNvPr id="133" name="Google Shape;133;p13"/>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34" name="Google Shape;134;p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35" name="Google Shape;135;p13">
            <a:hlinkClick/>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 name="Google Shape;136;p13">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7" name="Google Shape;137;p13">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8" name="Google Shape;138;p13">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39"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14"/>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145" name="Google Shape;145;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46" name="Google Shape;146;p14">
            <a:hlinkClick/>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 name="Google Shape;147;p14">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8" name="Google Shape;148;p14">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9" name="Google Shape;149;p14">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0" name="Shape 150"/>
        <p:cNvGrpSpPr/>
        <p:nvPr/>
      </p:nvGrpSpPr>
      <p:grpSpPr>
        <a:xfrm>
          <a:off x="0" y="0"/>
          <a:ext cx="0" cy="0"/>
          <a:chOff x="0" y="0"/>
          <a:chExt cx="0" cy="0"/>
        </a:xfrm>
      </p:grpSpPr>
      <p:sp>
        <p:nvSpPr>
          <p:cNvPr id="151" name="Google Shape;151;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52" name="Google Shape;152;p15">
            <a:hlinkClick/>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3" name="Google Shape;153;p15">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4" name="Google Shape;154;p15">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5" name="Google Shape;155;p1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solidFill>
          <a:schemeClr val="dk1"/>
        </a:solidFill>
      </p:bgPr>
    </p:bg>
    <p:spTree>
      <p:nvGrpSpPr>
        <p:cNvPr id="156" name="Shape 156"/>
        <p:cNvGrpSpPr/>
        <p:nvPr/>
      </p:nvGrpSpPr>
      <p:grpSpPr>
        <a:xfrm>
          <a:off x="0" y="0"/>
          <a:ext cx="0" cy="0"/>
          <a:chOff x="0" y="0"/>
          <a:chExt cx="0" cy="0"/>
        </a:xfrm>
      </p:grpSpPr>
      <p:sp>
        <p:nvSpPr>
          <p:cNvPr id="157" name="Google Shape;157;p16"/>
          <p:cNvSpPr txBox="1"/>
          <p:nvPr>
            <p:ph type="title"/>
          </p:nvPr>
        </p:nvSpPr>
        <p:spPr>
          <a:xfrm>
            <a:off x="1308150" y="1318650"/>
            <a:ext cx="7110000" cy="535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
        <p:nvSpPr>
          <p:cNvPr id="158" name="Google Shape;158;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59" name="Google Shape;159;p16"/>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solidFill>
                  <a:srgbClr val="FFFFFF"/>
                </a:solidFill>
                <a:latin typeface="Raleway"/>
                <a:ea typeface="Raleway"/>
                <a:cs typeface="Raleway"/>
                <a:sym typeface="Raleway"/>
              </a:rPr>
              <a:t>Confidential</a:t>
            </a:r>
            <a:endParaRPr b="1" sz="600">
              <a:solidFill>
                <a:srgbClr val="FFFFFF"/>
              </a:solidFill>
              <a:latin typeface="Raleway"/>
              <a:ea typeface="Raleway"/>
              <a:cs typeface="Raleway"/>
              <a:sym typeface="Raleway"/>
            </a:endParaRPr>
          </a:p>
        </p:txBody>
      </p:sp>
      <p:sp>
        <p:nvSpPr>
          <p:cNvPr id="160" name="Google Shape;160;p16"/>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solidFill>
                  <a:srgbClr val="FFFFFF"/>
                </a:solidFill>
                <a:latin typeface="Raleway"/>
                <a:ea typeface="Raleway"/>
                <a:cs typeface="Raleway"/>
                <a:sym typeface="Raleway"/>
              </a:rPr>
              <a:t>Customized for </a:t>
            </a:r>
            <a:r>
              <a:rPr b="1" lang="en-GB" sz="600">
                <a:solidFill>
                  <a:srgbClr val="FFFFFF"/>
                </a:solidFill>
                <a:latin typeface="Raleway"/>
                <a:ea typeface="Raleway"/>
                <a:cs typeface="Raleway"/>
                <a:sym typeface="Raleway"/>
              </a:rPr>
              <a:t>Lorem Ipsum LLC</a:t>
            </a:r>
            <a:endParaRPr sz="600">
              <a:solidFill>
                <a:srgbClr val="FFFFFF"/>
              </a:solidFill>
              <a:latin typeface="Raleway"/>
              <a:ea typeface="Raleway"/>
              <a:cs typeface="Raleway"/>
              <a:sym typeface="Raleway"/>
            </a:endParaRPr>
          </a:p>
        </p:txBody>
      </p:sp>
      <p:sp>
        <p:nvSpPr>
          <p:cNvPr id="161" name="Google Shape;161;p16"/>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solidFill>
                  <a:srgbClr val="FFFFFF"/>
                </a:solidFill>
                <a:latin typeface="Raleway"/>
                <a:ea typeface="Raleway"/>
                <a:cs typeface="Raleway"/>
                <a:sym typeface="Raleway"/>
              </a:rPr>
              <a:t>Version 1.0</a:t>
            </a:r>
            <a:endParaRPr b="1" sz="600">
              <a:solidFill>
                <a:srgbClr val="FFFFFF"/>
              </a:solidFill>
              <a:latin typeface="Raleway"/>
              <a:ea typeface="Raleway"/>
              <a:cs typeface="Raleway"/>
              <a:sym typeface="Raleway"/>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434343"/>
        </a:solidFill>
      </p:bgPr>
    </p:bg>
    <p:spTree>
      <p:nvGrpSpPr>
        <p:cNvPr id="162"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 name="Google Shape;166;p17"/>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67" name="Google Shape;167;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68" name="Google Shape;168;p17">
            <a:hlinkClick/>
          </p:cNvPr>
          <p:cNvSpPr/>
          <p:nvPr/>
        </p:nvSpPr>
        <p:spPr>
          <a:xfrm>
            <a:off x="8280450" y="0"/>
            <a:ext cx="863400" cy="454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9" name="Google Shape;169;p17">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0" name="Google Shape;170;p17">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1" name="Google Shape;171;p17">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1">
    <p:spTree>
      <p:nvGrpSpPr>
        <p:cNvPr id="172" name="Shape 172"/>
        <p:cNvGrpSpPr/>
        <p:nvPr/>
      </p:nvGrpSpPr>
      <p:grpSpPr>
        <a:xfrm>
          <a:off x="0" y="0"/>
          <a:ext cx="0" cy="0"/>
          <a:chOff x="0" y="0"/>
          <a:chExt cx="0" cy="0"/>
        </a:xfrm>
      </p:grpSpPr>
      <p:sp>
        <p:nvSpPr>
          <p:cNvPr id="173" name="Google Shape;173;p18"/>
          <p:cNvSpPr/>
          <p:nvPr/>
        </p:nvSpPr>
        <p:spPr>
          <a:xfrm>
            <a:off x="-100" y="-125"/>
            <a:ext cx="9144000" cy="5143500"/>
          </a:xfrm>
          <a:prstGeom prst="rect">
            <a:avLst/>
          </a:prstGeom>
          <a:gradFill>
            <a:gsLst>
              <a:gs pos="0">
                <a:srgbClr val="696969"/>
              </a:gs>
              <a:gs pos="100000">
                <a:srgbClr val="1D1D1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8"/>
          <p:cNvSpPr/>
          <p:nvPr/>
        </p:nvSpPr>
        <p:spPr>
          <a:xfrm>
            <a:off x="0" y="0"/>
            <a:ext cx="37893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txBox="1"/>
          <p:nvPr>
            <p:ph type="title"/>
          </p:nvPr>
        </p:nvSpPr>
        <p:spPr>
          <a:xfrm>
            <a:off x="265500" y="316700"/>
            <a:ext cx="3163500" cy="2607600"/>
          </a:xfrm>
          <a:prstGeom prst="rect">
            <a:avLst/>
          </a:prstGeom>
          <a:noFill/>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3600"/>
              <a:buNone/>
              <a:defRPr sz="3600">
                <a:solidFill>
                  <a:srgbClr val="FFFFFF"/>
                </a:solidFill>
              </a:defRPr>
            </a:lvl1pPr>
            <a:lvl2pPr lvl="1" algn="l">
              <a:lnSpc>
                <a:spcPct val="100000"/>
              </a:lnSpc>
              <a:spcBef>
                <a:spcPts val="0"/>
              </a:spcBef>
              <a:spcAft>
                <a:spcPts val="0"/>
              </a:spcAft>
              <a:buClr>
                <a:srgbClr val="FFFFFF"/>
              </a:buClr>
              <a:buSzPts val="3600"/>
              <a:buNone/>
              <a:defRPr sz="3600">
                <a:solidFill>
                  <a:srgbClr val="FFFFFF"/>
                </a:solidFill>
              </a:defRPr>
            </a:lvl2pPr>
            <a:lvl3pPr lvl="2" algn="l">
              <a:lnSpc>
                <a:spcPct val="100000"/>
              </a:lnSpc>
              <a:spcBef>
                <a:spcPts val="0"/>
              </a:spcBef>
              <a:spcAft>
                <a:spcPts val="0"/>
              </a:spcAft>
              <a:buClr>
                <a:srgbClr val="FFFFFF"/>
              </a:buClr>
              <a:buSzPts val="3600"/>
              <a:buNone/>
              <a:defRPr sz="3600">
                <a:solidFill>
                  <a:srgbClr val="FFFFFF"/>
                </a:solidFill>
              </a:defRPr>
            </a:lvl3pPr>
            <a:lvl4pPr lvl="3" algn="l">
              <a:lnSpc>
                <a:spcPct val="100000"/>
              </a:lnSpc>
              <a:spcBef>
                <a:spcPts val="0"/>
              </a:spcBef>
              <a:spcAft>
                <a:spcPts val="0"/>
              </a:spcAft>
              <a:buClr>
                <a:srgbClr val="FFFFFF"/>
              </a:buClr>
              <a:buSzPts val="3600"/>
              <a:buNone/>
              <a:defRPr sz="3600">
                <a:solidFill>
                  <a:srgbClr val="FFFFFF"/>
                </a:solidFill>
              </a:defRPr>
            </a:lvl4pPr>
            <a:lvl5pPr lvl="4" algn="l">
              <a:lnSpc>
                <a:spcPct val="100000"/>
              </a:lnSpc>
              <a:spcBef>
                <a:spcPts val="0"/>
              </a:spcBef>
              <a:spcAft>
                <a:spcPts val="0"/>
              </a:spcAft>
              <a:buClr>
                <a:srgbClr val="FFFFFF"/>
              </a:buClr>
              <a:buSzPts val="3600"/>
              <a:buNone/>
              <a:defRPr sz="3600">
                <a:solidFill>
                  <a:srgbClr val="FFFFFF"/>
                </a:solidFill>
              </a:defRPr>
            </a:lvl5pPr>
            <a:lvl6pPr lvl="5" algn="l">
              <a:lnSpc>
                <a:spcPct val="100000"/>
              </a:lnSpc>
              <a:spcBef>
                <a:spcPts val="0"/>
              </a:spcBef>
              <a:spcAft>
                <a:spcPts val="0"/>
              </a:spcAft>
              <a:buClr>
                <a:srgbClr val="FFFFFF"/>
              </a:buClr>
              <a:buSzPts val="3600"/>
              <a:buNone/>
              <a:defRPr sz="3600">
                <a:solidFill>
                  <a:srgbClr val="FFFFFF"/>
                </a:solidFill>
              </a:defRPr>
            </a:lvl6pPr>
            <a:lvl7pPr lvl="6" algn="l">
              <a:lnSpc>
                <a:spcPct val="100000"/>
              </a:lnSpc>
              <a:spcBef>
                <a:spcPts val="0"/>
              </a:spcBef>
              <a:spcAft>
                <a:spcPts val="0"/>
              </a:spcAft>
              <a:buClr>
                <a:srgbClr val="FFFFFF"/>
              </a:buClr>
              <a:buSzPts val="3600"/>
              <a:buNone/>
              <a:defRPr sz="3600">
                <a:solidFill>
                  <a:srgbClr val="FFFFFF"/>
                </a:solidFill>
              </a:defRPr>
            </a:lvl7pPr>
            <a:lvl8pPr lvl="7" algn="l">
              <a:lnSpc>
                <a:spcPct val="100000"/>
              </a:lnSpc>
              <a:spcBef>
                <a:spcPts val="0"/>
              </a:spcBef>
              <a:spcAft>
                <a:spcPts val="0"/>
              </a:spcAft>
              <a:buClr>
                <a:srgbClr val="FFFFFF"/>
              </a:buClr>
              <a:buSzPts val="3600"/>
              <a:buNone/>
              <a:defRPr sz="3600">
                <a:solidFill>
                  <a:srgbClr val="FFFFFF"/>
                </a:solidFill>
              </a:defRPr>
            </a:lvl8pPr>
            <a:lvl9pPr lvl="8" algn="l">
              <a:lnSpc>
                <a:spcPct val="100000"/>
              </a:lnSpc>
              <a:spcBef>
                <a:spcPts val="0"/>
              </a:spcBef>
              <a:spcAft>
                <a:spcPts val="0"/>
              </a:spcAft>
              <a:buClr>
                <a:srgbClr val="FFFFFF"/>
              </a:buClr>
              <a:buSzPts val="3600"/>
              <a:buNone/>
              <a:defRPr sz="3600">
                <a:solidFill>
                  <a:srgbClr val="FFFFFF"/>
                </a:solidFill>
              </a:defRPr>
            </a:lvl9pPr>
          </a:lstStyle>
          <a:p/>
        </p:txBody>
      </p:sp>
      <p:sp>
        <p:nvSpPr>
          <p:cNvPr id="176" name="Google Shape;176;p18"/>
          <p:cNvSpPr txBox="1"/>
          <p:nvPr>
            <p:ph idx="1" type="subTitle"/>
          </p:nvPr>
        </p:nvSpPr>
        <p:spPr>
          <a:xfrm>
            <a:off x="265500" y="3009000"/>
            <a:ext cx="3163500" cy="1235100"/>
          </a:xfrm>
          <a:prstGeom prst="rect">
            <a:avLst/>
          </a:prstGeom>
          <a:noFill/>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1400"/>
              <a:buNone/>
              <a:defRPr sz="1400">
                <a:solidFill>
                  <a:srgbClr val="FFFFFF"/>
                </a:solidFill>
              </a:defRPr>
            </a:lvl1pPr>
            <a:lvl2pPr lvl="1" algn="l">
              <a:lnSpc>
                <a:spcPct val="100000"/>
              </a:lnSpc>
              <a:spcBef>
                <a:spcPts val="0"/>
              </a:spcBef>
              <a:spcAft>
                <a:spcPts val="0"/>
              </a:spcAft>
              <a:buClr>
                <a:srgbClr val="FFFFFF"/>
              </a:buClr>
              <a:buSzPts val="1100"/>
              <a:buNone/>
              <a:defRPr sz="1400">
                <a:solidFill>
                  <a:srgbClr val="FFFFFF"/>
                </a:solidFill>
              </a:defRPr>
            </a:lvl2pPr>
            <a:lvl3pPr lvl="2" algn="l">
              <a:lnSpc>
                <a:spcPct val="100000"/>
              </a:lnSpc>
              <a:spcBef>
                <a:spcPts val="0"/>
              </a:spcBef>
              <a:spcAft>
                <a:spcPts val="0"/>
              </a:spcAft>
              <a:buClr>
                <a:srgbClr val="FFFFFF"/>
              </a:buClr>
              <a:buSzPts val="1100"/>
              <a:buNone/>
              <a:defRPr sz="1400">
                <a:solidFill>
                  <a:srgbClr val="FFFFFF"/>
                </a:solidFill>
              </a:defRPr>
            </a:lvl3pPr>
            <a:lvl4pPr lvl="3" algn="l">
              <a:lnSpc>
                <a:spcPct val="100000"/>
              </a:lnSpc>
              <a:spcBef>
                <a:spcPts val="0"/>
              </a:spcBef>
              <a:spcAft>
                <a:spcPts val="0"/>
              </a:spcAft>
              <a:buClr>
                <a:srgbClr val="FFFFFF"/>
              </a:buClr>
              <a:buSzPts val="1100"/>
              <a:buNone/>
              <a:defRPr sz="1400">
                <a:solidFill>
                  <a:srgbClr val="FFFFFF"/>
                </a:solidFill>
              </a:defRPr>
            </a:lvl4pPr>
            <a:lvl5pPr lvl="4" algn="l">
              <a:lnSpc>
                <a:spcPct val="100000"/>
              </a:lnSpc>
              <a:spcBef>
                <a:spcPts val="0"/>
              </a:spcBef>
              <a:spcAft>
                <a:spcPts val="0"/>
              </a:spcAft>
              <a:buClr>
                <a:srgbClr val="FFFFFF"/>
              </a:buClr>
              <a:buSzPts val="1100"/>
              <a:buNone/>
              <a:defRPr sz="1400">
                <a:solidFill>
                  <a:srgbClr val="FFFFFF"/>
                </a:solidFill>
              </a:defRPr>
            </a:lvl5pPr>
            <a:lvl6pPr lvl="5" algn="l">
              <a:lnSpc>
                <a:spcPct val="100000"/>
              </a:lnSpc>
              <a:spcBef>
                <a:spcPts val="0"/>
              </a:spcBef>
              <a:spcAft>
                <a:spcPts val="0"/>
              </a:spcAft>
              <a:buClr>
                <a:srgbClr val="FFFFFF"/>
              </a:buClr>
              <a:buSzPts val="1100"/>
              <a:buNone/>
              <a:defRPr sz="1400">
                <a:solidFill>
                  <a:srgbClr val="FFFFFF"/>
                </a:solidFill>
              </a:defRPr>
            </a:lvl6pPr>
            <a:lvl7pPr lvl="6" algn="l">
              <a:lnSpc>
                <a:spcPct val="100000"/>
              </a:lnSpc>
              <a:spcBef>
                <a:spcPts val="0"/>
              </a:spcBef>
              <a:spcAft>
                <a:spcPts val="0"/>
              </a:spcAft>
              <a:buClr>
                <a:srgbClr val="FFFFFF"/>
              </a:buClr>
              <a:buSzPts val="1100"/>
              <a:buNone/>
              <a:defRPr sz="1400">
                <a:solidFill>
                  <a:srgbClr val="FFFFFF"/>
                </a:solidFill>
              </a:defRPr>
            </a:lvl7pPr>
            <a:lvl8pPr lvl="7" algn="l">
              <a:lnSpc>
                <a:spcPct val="100000"/>
              </a:lnSpc>
              <a:spcBef>
                <a:spcPts val="0"/>
              </a:spcBef>
              <a:spcAft>
                <a:spcPts val="0"/>
              </a:spcAft>
              <a:buClr>
                <a:srgbClr val="FFFFFF"/>
              </a:buClr>
              <a:buSzPts val="1100"/>
              <a:buNone/>
              <a:defRPr sz="1400">
                <a:solidFill>
                  <a:srgbClr val="FFFFFF"/>
                </a:solidFill>
              </a:defRPr>
            </a:lvl8pPr>
            <a:lvl9pPr lvl="8" algn="l">
              <a:lnSpc>
                <a:spcPct val="100000"/>
              </a:lnSpc>
              <a:spcBef>
                <a:spcPts val="0"/>
              </a:spcBef>
              <a:spcAft>
                <a:spcPts val="0"/>
              </a:spcAft>
              <a:buClr>
                <a:srgbClr val="FFFFFF"/>
              </a:buClr>
              <a:buSzPts val="1100"/>
              <a:buNone/>
              <a:defRPr sz="1400">
                <a:solidFill>
                  <a:srgbClr val="FFFFFF"/>
                </a:solidFill>
              </a:defRPr>
            </a:lvl9pPr>
          </a:lstStyle>
          <a:p/>
        </p:txBody>
      </p:sp>
      <p:sp>
        <p:nvSpPr>
          <p:cNvPr id="177" name="Google Shape;177;p18"/>
          <p:cNvSpPr txBox="1"/>
          <p:nvPr>
            <p:ph idx="2" type="body"/>
          </p:nvPr>
        </p:nvSpPr>
        <p:spPr>
          <a:xfrm>
            <a:off x="4283675" y="992575"/>
            <a:ext cx="4407300" cy="3158100"/>
          </a:xfrm>
          <a:prstGeom prst="rect">
            <a:avLst/>
          </a:prstGeom>
          <a:noFill/>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rgbClr val="FFFFFF"/>
              </a:buClr>
              <a:buSzPts val="1800"/>
              <a:buChar char="●"/>
              <a:defRPr sz="1800">
                <a:solidFill>
                  <a:srgbClr val="FFFFFF"/>
                </a:solidFill>
              </a:defRPr>
            </a:lvl1pPr>
            <a:lvl2pPr indent="-298450" lvl="1" marL="914400" algn="l">
              <a:lnSpc>
                <a:spcPct val="115000"/>
              </a:lnSpc>
              <a:spcBef>
                <a:spcPts val="1600"/>
              </a:spcBef>
              <a:spcAft>
                <a:spcPts val="0"/>
              </a:spcAft>
              <a:buClr>
                <a:srgbClr val="FFFFFF"/>
              </a:buClr>
              <a:buSzPts val="1100"/>
              <a:buChar char="○"/>
              <a:defRPr sz="1400">
                <a:solidFill>
                  <a:srgbClr val="FFFFFF"/>
                </a:solidFill>
              </a:defRPr>
            </a:lvl2pPr>
            <a:lvl3pPr indent="-298450" lvl="2" marL="1371600" algn="l">
              <a:lnSpc>
                <a:spcPct val="115000"/>
              </a:lnSpc>
              <a:spcBef>
                <a:spcPts val="1600"/>
              </a:spcBef>
              <a:spcAft>
                <a:spcPts val="0"/>
              </a:spcAft>
              <a:buClr>
                <a:srgbClr val="FFFFFF"/>
              </a:buClr>
              <a:buSzPts val="1100"/>
              <a:buChar char="■"/>
              <a:defRPr sz="1400">
                <a:solidFill>
                  <a:srgbClr val="FFFFFF"/>
                </a:solidFill>
              </a:defRPr>
            </a:lvl3pPr>
            <a:lvl4pPr indent="-298450" lvl="3" marL="1828800" algn="l">
              <a:lnSpc>
                <a:spcPct val="115000"/>
              </a:lnSpc>
              <a:spcBef>
                <a:spcPts val="1600"/>
              </a:spcBef>
              <a:spcAft>
                <a:spcPts val="0"/>
              </a:spcAft>
              <a:buClr>
                <a:srgbClr val="FFFFFF"/>
              </a:buClr>
              <a:buSzPts val="1100"/>
              <a:buChar char="●"/>
              <a:defRPr sz="1400">
                <a:solidFill>
                  <a:srgbClr val="FFFFFF"/>
                </a:solidFill>
              </a:defRPr>
            </a:lvl4pPr>
            <a:lvl5pPr indent="-298450" lvl="4" marL="2286000" algn="l">
              <a:lnSpc>
                <a:spcPct val="115000"/>
              </a:lnSpc>
              <a:spcBef>
                <a:spcPts val="1600"/>
              </a:spcBef>
              <a:spcAft>
                <a:spcPts val="0"/>
              </a:spcAft>
              <a:buClr>
                <a:srgbClr val="FFFFFF"/>
              </a:buClr>
              <a:buSzPts val="1100"/>
              <a:buChar char="○"/>
              <a:defRPr sz="1400">
                <a:solidFill>
                  <a:srgbClr val="FFFFFF"/>
                </a:solidFill>
              </a:defRPr>
            </a:lvl5pPr>
            <a:lvl6pPr indent="-298450" lvl="5" marL="2743200" algn="l">
              <a:lnSpc>
                <a:spcPct val="115000"/>
              </a:lnSpc>
              <a:spcBef>
                <a:spcPts val="1600"/>
              </a:spcBef>
              <a:spcAft>
                <a:spcPts val="0"/>
              </a:spcAft>
              <a:buClr>
                <a:srgbClr val="FFFFFF"/>
              </a:buClr>
              <a:buSzPts val="1100"/>
              <a:buChar char="■"/>
              <a:defRPr sz="1400">
                <a:solidFill>
                  <a:srgbClr val="FFFFFF"/>
                </a:solidFill>
              </a:defRPr>
            </a:lvl6pPr>
            <a:lvl7pPr indent="-298450" lvl="6" marL="3200400" algn="l">
              <a:lnSpc>
                <a:spcPct val="115000"/>
              </a:lnSpc>
              <a:spcBef>
                <a:spcPts val="1600"/>
              </a:spcBef>
              <a:spcAft>
                <a:spcPts val="0"/>
              </a:spcAft>
              <a:buClr>
                <a:srgbClr val="FFFFFF"/>
              </a:buClr>
              <a:buSzPts val="1100"/>
              <a:buChar char="●"/>
              <a:defRPr sz="1400">
                <a:solidFill>
                  <a:srgbClr val="FFFFFF"/>
                </a:solidFill>
              </a:defRPr>
            </a:lvl7pPr>
            <a:lvl8pPr indent="-298450" lvl="7" marL="3657600" algn="l">
              <a:lnSpc>
                <a:spcPct val="115000"/>
              </a:lnSpc>
              <a:spcBef>
                <a:spcPts val="1600"/>
              </a:spcBef>
              <a:spcAft>
                <a:spcPts val="0"/>
              </a:spcAft>
              <a:buClr>
                <a:srgbClr val="FFFFFF"/>
              </a:buClr>
              <a:buSzPts val="1100"/>
              <a:buChar char="○"/>
              <a:defRPr sz="1400">
                <a:solidFill>
                  <a:srgbClr val="FFFFFF"/>
                </a:solidFill>
              </a:defRPr>
            </a:lvl8pPr>
            <a:lvl9pPr indent="-298450" lvl="8" marL="4114800" algn="l">
              <a:lnSpc>
                <a:spcPct val="115000"/>
              </a:lnSpc>
              <a:spcBef>
                <a:spcPts val="1600"/>
              </a:spcBef>
              <a:spcAft>
                <a:spcPts val="1600"/>
              </a:spcAft>
              <a:buClr>
                <a:srgbClr val="FFFFFF"/>
              </a:buClr>
              <a:buSzPts val="1100"/>
              <a:buChar char="■"/>
              <a:defRPr sz="1400">
                <a:solidFill>
                  <a:srgbClr val="FFFFFF"/>
                </a:solidFill>
              </a:defRPr>
            </a:lvl9pPr>
          </a:lstStyle>
          <a:p/>
        </p:txBody>
      </p:sp>
      <p:sp>
        <p:nvSpPr>
          <p:cNvPr id="178" name="Google Shape;178;p1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AUTOLAYOUT_2">
    <p:spTree>
      <p:nvGrpSpPr>
        <p:cNvPr id="179" name="Shape 179"/>
        <p:cNvGrpSpPr/>
        <p:nvPr/>
      </p:nvGrpSpPr>
      <p:grpSpPr>
        <a:xfrm>
          <a:off x="0" y="0"/>
          <a:ext cx="0" cy="0"/>
          <a:chOff x="0" y="0"/>
          <a:chExt cx="0" cy="0"/>
        </a:xfrm>
      </p:grpSpPr>
      <p:sp>
        <p:nvSpPr>
          <p:cNvPr id="180" name="Google Shape;180;p19"/>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9"/>
          <p:cNvSpPr/>
          <p:nvPr/>
        </p:nvSpPr>
        <p:spPr>
          <a:xfrm>
            <a:off x="0" y="0"/>
            <a:ext cx="9144000" cy="1853400"/>
          </a:xfrm>
          <a:prstGeom prst="rect">
            <a:avLst/>
          </a:prstGeom>
          <a:gradFill>
            <a:gsLst>
              <a:gs pos="0">
                <a:srgbClr val="696969"/>
              </a:gs>
              <a:gs pos="100000">
                <a:srgbClr val="1D1D1D"/>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9"/>
          <p:cNvSpPr/>
          <p:nvPr/>
        </p:nvSpPr>
        <p:spPr>
          <a:xfrm rot="-5400000">
            <a:off x="7289700" y="0"/>
            <a:ext cx="1853400" cy="1853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9"/>
          <p:cNvSpPr txBox="1"/>
          <p:nvPr>
            <p:ph type="title"/>
          </p:nvPr>
        </p:nvSpPr>
        <p:spPr>
          <a:xfrm>
            <a:off x="311700" y="751700"/>
            <a:ext cx="6721500" cy="10074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rgbClr val="FFFFFF"/>
              </a:buClr>
              <a:buSzPts val="2800"/>
              <a:buNone/>
              <a:defRPr sz="2800">
                <a:solidFill>
                  <a:srgbClr val="FFFFFF"/>
                </a:solidFill>
              </a:defRPr>
            </a:lvl1pPr>
            <a:lvl2pPr lvl="1" algn="l">
              <a:lnSpc>
                <a:spcPct val="100000"/>
              </a:lnSpc>
              <a:spcBef>
                <a:spcPts val="0"/>
              </a:spcBef>
              <a:spcAft>
                <a:spcPts val="0"/>
              </a:spcAft>
              <a:buClr>
                <a:srgbClr val="FFFFFF"/>
              </a:buClr>
              <a:buSzPts val="2800"/>
              <a:buNone/>
              <a:defRPr sz="2800">
                <a:solidFill>
                  <a:srgbClr val="FFFFFF"/>
                </a:solidFill>
              </a:defRPr>
            </a:lvl2pPr>
            <a:lvl3pPr lvl="2" algn="l">
              <a:lnSpc>
                <a:spcPct val="100000"/>
              </a:lnSpc>
              <a:spcBef>
                <a:spcPts val="0"/>
              </a:spcBef>
              <a:spcAft>
                <a:spcPts val="0"/>
              </a:spcAft>
              <a:buClr>
                <a:srgbClr val="FFFFFF"/>
              </a:buClr>
              <a:buSzPts val="2800"/>
              <a:buNone/>
              <a:defRPr sz="2800">
                <a:solidFill>
                  <a:srgbClr val="FFFFFF"/>
                </a:solidFill>
              </a:defRPr>
            </a:lvl3pPr>
            <a:lvl4pPr lvl="3" algn="l">
              <a:lnSpc>
                <a:spcPct val="100000"/>
              </a:lnSpc>
              <a:spcBef>
                <a:spcPts val="0"/>
              </a:spcBef>
              <a:spcAft>
                <a:spcPts val="0"/>
              </a:spcAft>
              <a:buClr>
                <a:srgbClr val="FFFFFF"/>
              </a:buClr>
              <a:buSzPts val="2800"/>
              <a:buNone/>
              <a:defRPr sz="2800">
                <a:solidFill>
                  <a:srgbClr val="FFFFFF"/>
                </a:solidFill>
              </a:defRPr>
            </a:lvl4pPr>
            <a:lvl5pPr lvl="4" algn="l">
              <a:lnSpc>
                <a:spcPct val="100000"/>
              </a:lnSpc>
              <a:spcBef>
                <a:spcPts val="0"/>
              </a:spcBef>
              <a:spcAft>
                <a:spcPts val="0"/>
              </a:spcAft>
              <a:buClr>
                <a:srgbClr val="FFFFFF"/>
              </a:buClr>
              <a:buSzPts val="2800"/>
              <a:buNone/>
              <a:defRPr sz="2800">
                <a:solidFill>
                  <a:srgbClr val="FFFFFF"/>
                </a:solidFill>
              </a:defRPr>
            </a:lvl5pPr>
            <a:lvl6pPr lvl="5" algn="l">
              <a:lnSpc>
                <a:spcPct val="100000"/>
              </a:lnSpc>
              <a:spcBef>
                <a:spcPts val="0"/>
              </a:spcBef>
              <a:spcAft>
                <a:spcPts val="0"/>
              </a:spcAft>
              <a:buClr>
                <a:srgbClr val="FFFFFF"/>
              </a:buClr>
              <a:buSzPts val="2800"/>
              <a:buNone/>
              <a:defRPr sz="2800">
                <a:solidFill>
                  <a:srgbClr val="FFFFFF"/>
                </a:solidFill>
              </a:defRPr>
            </a:lvl6pPr>
            <a:lvl7pPr lvl="6" algn="l">
              <a:lnSpc>
                <a:spcPct val="100000"/>
              </a:lnSpc>
              <a:spcBef>
                <a:spcPts val="0"/>
              </a:spcBef>
              <a:spcAft>
                <a:spcPts val="0"/>
              </a:spcAft>
              <a:buClr>
                <a:srgbClr val="FFFFFF"/>
              </a:buClr>
              <a:buSzPts val="2800"/>
              <a:buNone/>
              <a:defRPr sz="2800">
                <a:solidFill>
                  <a:srgbClr val="FFFFFF"/>
                </a:solidFill>
              </a:defRPr>
            </a:lvl7pPr>
            <a:lvl8pPr lvl="7" algn="l">
              <a:lnSpc>
                <a:spcPct val="100000"/>
              </a:lnSpc>
              <a:spcBef>
                <a:spcPts val="0"/>
              </a:spcBef>
              <a:spcAft>
                <a:spcPts val="0"/>
              </a:spcAft>
              <a:buClr>
                <a:srgbClr val="FFFFFF"/>
              </a:buClr>
              <a:buSzPts val="2800"/>
              <a:buNone/>
              <a:defRPr sz="2800">
                <a:solidFill>
                  <a:srgbClr val="FFFFFF"/>
                </a:solidFill>
              </a:defRPr>
            </a:lvl8pPr>
            <a:lvl9pPr lvl="8" algn="l">
              <a:lnSpc>
                <a:spcPct val="100000"/>
              </a:lnSpc>
              <a:spcBef>
                <a:spcPts val="0"/>
              </a:spcBef>
              <a:spcAft>
                <a:spcPts val="0"/>
              </a:spcAft>
              <a:buClr>
                <a:srgbClr val="FFFFFF"/>
              </a:buClr>
              <a:buSzPts val="2800"/>
              <a:buNone/>
              <a:defRPr sz="2800">
                <a:solidFill>
                  <a:srgbClr val="FFFFFF"/>
                </a:solidFill>
              </a:defRPr>
            </a:lvl9pPr>
          </a:lstStyle>
          <a:p/>
        </p:txBody>
      </p:sp>
      <p:sp>
        <p:nvSpPr>
          <p:cNvPr id="184" name="Google Shape;184;p19"/>
          <p:cNvSpPr txBox="1"/>
          <p:nvPr>
            <p:ph idx="1" type="body"/>
          </p:nvPr>
        </p:nvSpPr>
        <p:spPr>
          <a:xfrm>
            <a:off x="311700" y="2069575"/>
            <a:ext cx="3999900" cy="2499300"/>
          </a:xfrm>
          <a:prstGeom prst="rect">
            <a:avLst/>
          </a:prstGeom>
          <a:noFill/>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dk2"/>
              </a:buClr>
              <a:buSzPts val="1400"/>
              <a:buChar char="●"/>
              <a:defRPr sz="1400">
                <a:solidFill>
                  <a:schemeClr val="dk2"/>
                </a:solidFill>
              </a:defRPr>
            </a:lvl1pPr>
            <a:lvl2pPr indent="-304800" lvl="1" marL="914400" algn="l">
              <a:lnSpc>
                <a:spcPct val="115000"/>
              </a:lnSpc>
              <a:spcBef>
                <a:spcPts val="1600"/>
              </a:spcBef>
              <a:spcAft>
                <a:spcPts val="0"/>
              </a:spcAft>
              <a:buClr>
                <a:schemeClr val="dk2"/>
              </a:buClr>
              <a:buSzPts val="1200"/>
              <a:buChar char="○"/>
              <a:defRPr sz="1200">
                <a:solidFill>
                  <a:schemeClr val="dk2"/>
                </a:solidFill>
              </a:defRPr>
            </a:lvl2pPr>
            <a:lvl3pPr indent="-304800" lvl="2" marL="1371600" algn="l">
              <a:lnSpc>
                <a:spcPct val="115000"/>
              </a:lnSpc>
              <a:spcBef>
                <a:spcPts val="1600"/>
              </a:spcBef>
              <a:spcAft>
                <a:spcPts val="0"/>
              </a:spcAft>
              <a:buClr>
                <a:schemeClr val="dk2"/>
              </a:buClr>
              <a:buSzPts val="1200"/>
              <a:buChar char="■"/>
              <a:defRPr sz="1200">
                <a:solidFill>
                  <a:schemeClr val="dk2"/>
                </a:solidFill>
              </a:defRPr>
            </a:lvl3pPr>
            <a:lvl4pPr indent="-304800" lvl="3" marL="1828800" algn="l">
              <a:lnSpc>
                <a:spcPct val="115000"/>
              </a:lnSpc>
              <a:spcBef>
                <a:spcPts val="1600"/>
              </a:spcBef>
              <a:spcAft>
                <a:spcPts val="0"/>
              </a:spcAft>
              <a:buClr>
                <a:schemeClr val="dk2"/>
              </a:buClr>
              <a:buSzPts val="1200"/>
              <a:buChar char="●"/>
              <a:defRPr sz="1200">
                <a:solidFill>
                  <a:schemeClr val="dk2"/>
                </a:solidFill>
              </a:defRPr>
            </a:lvl4pPr>
            <a:lvl5pPr indent="-304800" lvl="4" marL="2286000" algn="l">
              <a:lnSpc>
                <a:spcPct val="115000"/>
              </a:lnSpc>
              <a:spcBef>
                <a:spcPts val="1600"/>
              </a:spcBef>
              <a:spcAft>
                <a:spcPts val="0"/>
              </a:spcAft>
              <a:buClr>
                <a:schemeClr val="dk2"/>
              </a:buClr>
              <a:buSzPts val="1200"/>
              <a:buChar char="○"/>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304800" lvl="6" marL="3200400" algn="l">
              <a:lnSpc>
                <a:spcPct val="115000"/>
              </a:lnSpc>
              <a:spcBef>
                <a:spcPts val="1600"/>
              </a:spcBef>
              <a:spcAft>
                <a:spcPts val="0"/>
              </a:spcAft>
              <a:buClr>
                <a:schemeClr val="dk2"/>
              </a:buClr>
              <a:buSzPts val="1200"/>
              <a:buChar char="●"/>
              <a:defRPr sz="1200">
                <a:solidFill>
                  <a:schemeClr val="dk2"/>
                </a:solidFill>
              </a:defRPr>
            </a:lvl7pPr>
            <a:lvl8pPr indent="-304800" lvl="7" marL="3657600" algn="l">
              <a:lnSpc>
                <a:spcPct val="115000"/>
              </a:lnSpc>
              <a:spcBef>
                <a:spcPts val="1600"/>
              </a:spcBef>
              <a:spcAft>
                <a:spcPts val="0"/>
              </a:spcAft>
              <a:buClr>
                <a:schemeClr val="dk2"/>
              </a:buClr>
              <a:buSzPts val="1200"/>
              <a:buChar char="○"/>
              <a:defRPr sz="1200">
                <a:solidFill>
                  <a:schemeClr val="dk2"/>
                </a:solidFill>
              </a:defRPr>
            </a:lvl8pPr>
            <a:lvl9pPr indent="-304800" lvl="8" marL="4114800" algn="l">
              <a:lnSpc>
                <a:spcPct val="115000"/>
              </a:lnSpc>
              <a:spcBef>
                <a:spcPts val="1600"/>
              </a:spcBef>
              <a:spcAft>
                <a:spcPts val="1600"/>
              </a:spcAft>
              <a:buClr>
                <a:schemeClr val="dk2"/>
              </a:buClr>
              <a:buSzPts val="1200"/>
              <a:buChar char="■"/>
              <a:defRPr sz="1200">
                <a:solidFill>
                  <a:schemeClr val="dk2"/>
                </a:solidFill>
              </a:defRPr>
            </a:lvl9pPr>
          </a:lstStyle>
          <a:p/>
        </p:txBody>
      </p:sp>
      <p:sp>
        <p:nvSpPr>
          <p:cNvPr id="185" name="Google Shape;185;p19"/>
          <p:cNvSpPr txBox="1"/>
          <p:nvPr>
            <p:ph idx="2" type="body"/>
          </p:nvPr>
        </p:nvSpPr>
        <p:spPr>
          <a:xfrm>
            <a:off x="4832400" y="2069575"/>
            <a:ext cx="3999900" cy="2499300"/>
          </a:xfrm>
          <a:prstGeom prst="rect">
            <a:avLst/>
          </a:prstGeom>
          <a:noFill/>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dk2"/>
              </a:buClr>
              <a:buSzPts val="1400"/>
              <a:buChar char="●"/>
              <a:defRPr sz="1400">
                <a:solidFill>
                  <a:schemeClr val="dk2"/>
                </a:solidFill>
              </a:defRPr>
            </a:lvl1pPr>
            <a:lvl2pPr indent="-304800" lvl="1" marL="914400" algn="l">
              <a:lnSpc>
                <a:spcPct val="115000"/>
              </a:lnSpc>
              <a:spcBef>
                <a:spcPts val="1600"/>
              </a:spcBef>
              <a:spcAft>
                <a:spcPts val="0"/>
              </a:spcAft>
              <a:buClr>
                <a:schemeClr val="dk2"/>
              </a:buClr>
              <a:buSzPts val="1200"/>
              <a:buChar char="○"/>
              <a:defRPr sz="1200">
                <a:solidFill>
                  <a:schemeClr val="dk2"/>
                </a:solidFill>
              </a:defRPr>
            </a:lvl2pPr>
            <a:lvl3pPr indent="-304800" lvl="2" marL="1371600" algn="l">
              <a:lnSpc>
                <a:spcPct val="115000"/>
              </a:lnSpc>
              <a:spcBef>
                <a:spcPts val="1600"/>
              </a:spcBef>
              <a:spcAft>
                <a:spcPts val="0"/>
              </a:spcAft>
              <a:buClr>
                <a:schemeClr val="dk2"/>
              </a:buClr>
              <a:buSzPts val="1200"/>
              <a:buChar char="■"/>
              <a:defRPr sz="1200">
                <a:solidFill>
                  <a:schemeClr val="dk2"/>
                </a:solidFill>
              </a:defRPr>
            </a:lvl3pPr>
            <a:lvl4pPr indent="-304800" lvl="3" marL="1828800" algn="l">
              <a:lnSpc>
                <a:spcPct val="115000"/>
              </a:lnSpc>
              <a:spcBef>
                <a:spcPts val="1600"/>
              </a:spcBef>
              <a:spcAft>
                <a:spcPts val="0"/>
              </a:spcAft>
              <a:buClr>
                <a:schemeClr val="dk2"/>
              </a:buClr>
              <a:buSzPts val="1200"/>
              <a:buChar char="●"/>
              <a:defRPr sz="1200">
                <a:solidFill>
                  <a:schemeClr val="dk2"/>
                </a:solidFill>
              </a:defRPr>
            </a:lvl4pPr>
            <a:lvl5pPr indent="-304800" lvl="4" marL="2286000" algn="l">
              <a:lnSpc>
                <a:spcPct val="115000"/>
              </a:lnSpc>
              <a:spcBef>
                <a:spcPts val="1600"/>
              </a:spcBef>
              <a:spcAft>
                <a:spcPts val="0"/>
              </a:spcAft>
              <a:buClr>
                <a:schemeClr val="dk2"/>
              </a:buClr>
              <a:buSzPts val="1200"/>
              <a:buChar char="○"/>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304800" lvl="6" marL="3200400" algn="l">
              <a:lnSpc>
                <a:spcPct val="115000"/>
              </a:lnSpc>
              <a:spcBef>
                <a:spcPts val="1600"/>
              </a:spcBef>
              <a:spcAft>
                <a:spcPts val="0"/>
              </a:spcAft>
              <a:buClr>
                <a:schemeClr val="dk2"/>
              </a:buClr>
              <a:buSzPts val="1200"/>
              <a:buChar char="●"/>
              <a:defRPr sz="1200">
                <a:solidFill>
                  <a:schemeClr val="dk2"/>
                </a:solidFill>
              </a:defRPr>
            </a:lvl7pPr>
            <a:lvl8pPr indent="-304800" lvl="7" marL="3657600" algn="l">
              <a:lnSpc>
                <a:spcPct val="115000"/>
              </a:lnSpc>
              <a:spcBef>
                <a:spcPts val="1600"/>
              </a:spcBef>
              <a:spcAft>
                <a:spcPts val="0"/>
              </a:spcAft>
              <a:buClr>
                <a:schemeClr val="dk2"/>
              </a:buClr>
              <a:buSzPts val="1200"/>
              <a:buChar char="○"/>
              <a:defRPr sz="1200">
                <a:solidFill>
                  <a:schemeClr val="dk2"/>
                </a:solidFill>
              </a:defRPr>
            </a:lvl8pPr>
            <a:lvl9pPr indent="-304800" lvl="8" marL="4114800" algn="l">
              <a:lnSpc>
                <a:spcPct val="115000"/>
              </a:lnSpc>
              <a:spcBef>
                <a:spcPts val="1600"/>
              </a:spcBef>
              <a:spcAft>
                <a:spcPts val="1600"/>
              </a:spcAft>
              <a:buClr>
                <a:schemeClr val="dk2"/>
              </a:buClr>
              <a:buSzPts val="1200"/>
              <a:buChar char="■"/>
              <a:defRPr sz="1200">
                <a:solidFill>
                  <a:schemeClr val="dk2"/>
                </a:solidFill>
              </a:defRPr>
            </a:lvl9pPr>
          </a:lstStyle>
          <a:p/>
        </p:txBody>
      </p:sp>
      <p:sp>
        <p:nvSpPr>
          <p:cNvPr id="186" name="Google Shape;186;p1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AUTOLAYOUT_4">
    <p:spTree>
      <p:nvGrpSpPr>
        <p:cNvPr id="187" name="Shape 187"/>
        <p:cNvGrpSpPr/>
        <p:nvPr/>
      </p:nvGrpSpPr>
      <p:grpSpPr>
        <a:xfrm>
          <a:off x="0" y="0"/>
          <a:ext cx="0" cy="0"/>
          <a:chOff x="0" y="0"/>
          <a:chExt cx="0" cy="0"/>
        </a:xfrm>
      </p:grpSpPr>
      <p:pic>
        <p:nvPicPr>
          <p:cNvPr id="188" name="Google Shape;188;p20"/>
          <p:cNvPicPr preferRelativeResize="0"/>
          <p:nvPr/>
        </p:nvPicPr>
        <p:blipFill>
          <a:blip r:embed="rId2">
            <a:alphaModFix/>
          </a:blip>
          <a:stretch>
            <a:fillRect/>
          </a:stretch>
        </p:blipFill>
        <p:spPr>
          <a:xfrm>
            <a:off x="-1" y="-3"/>
            <a:ext cx="9144007" cy="5143500"/>
          </a:xfrm>
          <a:prstGeom prst="rect">
            <a:avLst/>
          </a:prstGeom>
          <a:noFill/>
          <a:ln>
            <a:noFill/>
          </a:ln>
        </p:spPr>
      </p:pic>
      <p:sp>
        <p:nvSpPr>
          <p:cNvPr id="189" name="Google Shape;189;p20"/>
          <p:cNvSpPr txBox="1"/>
          <p:nvPr>
            <p:ph type="title"/>
          </p:nvPr>
        </p:nvSpPr>
        <p:spPr>
          <a:xfrm>
            <a:off x="3868225" y="406900"/>
            <a:ext cx="4482600" cy="15372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p:txBody>
      </p:sp>
      <p:sp>
        <p:nvSpPr>
          <p:cNvPr id="190" name="Google Shape;190;p20"/>
          <p:cNvSpPr txBox="1"/>
          <p:nvPr>
            <p:ph idx="1" type="body"/>
          </p:nvPr>
        </p:nvSpPr>
        <p:spPr>
          <a:xfrm>
            <a:off x="3868318" y="2053723"/>
            <a:ext cx="4482600" cy="23781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rgbClr val="FFFFFF"/>
              </a:buClr>
              <a:buSzPts val="1600"/>
              <a:buChar char="●"/>
              <a:defRPr sz="1600">
                <a:solidFill>
                  <a:srgbClr val="FFFFFF"/>
                </a:solidFill>
              </a:defRPr>
            </a:lvl1pPr>
            <a:lvl2pPr indent="-298450" lvl="1" marL="914400" algn="l">
              <a:lnSpc>
                <a:spcPct val="115000"/>
              </a:lnSpc>
              <a:spcBef>
                <a:spcPts val="1600"/>
              </a:spcBef>
              <a:spcAft>
                <a:spcPts val="0"/>
              </a:spcAft>
              <a:buClr>
                <a:srgbClr val="FFFFFF"/>
              </a:buClr>
              <a:buSzPts val="1100"/>
              <a:buChar char="○"/>
              <a:defRPr sz="1400">
                <a:solidFill>
                  <a:srgbClr val="FFFFFF"/>
                </a:solidFill>
              </a:defRPr>
            </a:lvl2pPr>
            <a:lvl3pPr indent="-298450" lvl="2" marL="1371600" algn="l">
              <a:lnSpc>
                <a:spcPct val="115000"/>
              </a:lnSpc>
              <a:spcBef>
                <a:spcPts val="1600"/>
              </a:spcBef>
              <a:spcAft>
                <a:spcPts val="0"/>
              </a:spcAft>
              <a:buClr>
                <a:srgbClr val="FFFFFF"/>
              </a:buClr>
              <a:buSzPts val="1100"/>
              <a:buChar char="■"/>
              <a:defRPr sz="1400">
                <a:solidFill>
                  <a:srgbClr val="FFFFFF"/>
                </a:solidFill>
              </a:defRPr>
            </a:lvl3pPr>
            <a:lvl4pPr indent="-298450" lvl="3" marL="1828800" algn="l">
              <a:lnSpc>
                <a:spcPct val="115000"/>
              </a:lnSpc>
              <a:spcBef>
                <a:spcPts val="1600"/>
              </a:spcBef>
              <a:spcAft>
                <a:spcPts val="0"/>
              </a:spcAft>
              <a:buClr>
                <a:srgbClr val="FFFFFF"/>
              </a:buClr>
              <a:buSzPts val="1100"/>
              <a:buChar char="●"/>
              <a:defRPr sz="1400">
                <a:solidFill>
                  <a:srgbClr val="FFFFFF"/>
                </a:solidFill>
              </a:defRPr>
            </a:lvl4pPr>
            <a:lvl5pPr indent="-298450" lvl="4" marL="2286000" algn="l">
              <a:lnSpc>
                <a:spcPct val="115000"/>
              </a:lnSpc>
              <a:spcBef>
                <a:spcPts val="1600"/>
              </a:spcBef>
              <a:spcAft>
                <a:spcPts val="0"/>
              </a:spcAft>
              <a:buClr>
                <a:srgbClr val="FFFFFF"/>
              </a:buClr>
              <a:buSzPts val="1100"/>
              <a:buChar char="○"/>
              <a:defRPr sz="1400">
                <a:solidFill>
                  <a:srgbClr val="FFFFFF"/>
                </a:solidFill>
              </a:defRPr>
            </a:lvl5pPr>
            <a:lvl6pPr indent="-298450" lvl="5" marL="2743200" algn="l">
              <a:lnSpc>
                <a:spcPct val="115000"/>
              </a:lnSpc>
              <a:spcBef>
                <a:spcPts val="1600"/>
              </a:spcBef>
              <a:spcAft>
                <a:spcPts val="0"/>
              </a:spcAft>
              <a:buClr>
                <a:srgbClr val="FFFFFF"/>
              </a:buClr>
              <a:buSzPts val="1100"/>
              <a:buChar char="■"/>
              <a:defRPr sz="1400">
                <a:solidFill>
                  <a:srgbClr val="FFFFFF"/>
                </a:solidFill>
              </a:defRPr>
            </a:lvl6pPr>
            <a:lvl7pPr indent="-298450" lvl="6" marL="3200400" algn="l">
              <a:lnSpc>
                <a:spcPct val="115000"/>
              </a:lnSpc>
              <a:spcBef>
                <a:spcPts val="1600"/>
              </a:spcBef>
              <a:spcAft>
                <a:spcPts val="0"/>
              </a:spcAft>
              <a:buClr>
                <a:srgbClr val="FFFFFF"/>
              </a:buClr>
              <a:buSzPts val="1100"/>
              <a:buChar char="●"/>
              <a:defRPr sz="1400">
                <a:solidFill>
                  <a:srgbClr val="FFFFFF"/>
                </a:solidFill>
              </a:defRPr>
            </a:lvl7pPr>
            <a:lvl8pPr indent="-298450" lvl="7" marL="3657600" algn="l">
              <a:lnSpc>
                <a:spcPct val="115000"/>
              </a:lnSpc>
              <a:spcBef>
                <a:spcPts val="1600"/>
              </a:spcBef>
              <a:spcAft>
                <a:spcPts val="0"/>
              </a:spcAft>
              <a:buClr>
                <a:srgbClr val="FFFFFF"/>
              </a:buClr>
              <a:buSzPts val="1100"/>
              <a:buChar char="○"/>
              <a:defRPr sz="1400">
                <a:solidFill>
                  <a:srgbClr val="FFFFFF"/>
                </a:solidFill>
              </a:defRPr>
            </a:lvl8pPr>
            <a:lvl9pPr indent="-298450" lvl="8" marL="4114800" algn="l">
              <a:lnSpc>
                <a:spcPct val="115000"/>
              </a:lnSpc>
              <a:spcBef>
                <a:spcPts val="1600"/>
              </a:spcBef>
              <a:spcAft>
                <a:spcPts val="1600"/>
              </a:spcAft>
              <a:buClr>
                <a:srgbClr val="FFFFFF"/>
              </a:buClr>
              <a:buSzPts val="1100"/>
              <a:buChar char="■"/>
              <a:defRPr sz="1400">
                <a:solidFill>
                  <a:srgbClr val="FFFFFF"/>
                </a:solidFill>
              </a:defRPr>
            </a:lvl9pPr>
          </a:lstStyle>
          <a:p/>
        </p:txBody>
      </p:sp>
      <p:sp>
        <p:nvSpPr>
          <p:cNvPr id="191" name="Google Shape;191;p20"/>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lt1">
  <p:cSld name="TITLE_1">
    <p:bg>
      <p:bgPr>
        <a:solidFill>
          <a:schemeClr val="lt2"/>
        </a:solidFill>
      </p:bgPr>
    </p:bg>
    <p:spTree>
      <p:nvGrpSpPr>
        <p:cNvPr id="21" name="Shape 21"/>
        <p:cNvGrpSpPr/>
        <p:nvPr/>
      </p:nvGrpSpPr>
      <p:grpSpPr>
        <a:xfrm>
          <a:off x="0" y="0"/>
          <a:ext cx="0" cy="0"/>
          <a:chOff x="0" y="0"/>
          <a:chExt cx="0" cy="0"/>
        </a:xfrm>
      </p:grpSpPr>
      <p:pic>
        <p:nvPicPr>
          <p:cNvPr descr="shutterstock_429987889_edited.jpg" id="22" name="Google Shape;22;p3"/>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 name="Google Shape;27;p3"/>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28" name="Google Shape;28;p3"/>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9" name="Google Shape;29;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0" name="Google Shape;30;p3">
            <a:hlinkClick/>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 name="Google Shape;31;p3">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2" name="Google Shape;32;p3">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3" name="Google Shape;33;p3">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AUTOLAYOUT_5">
    <p:bg>
      <p:bgPr>
        <a:solidFill>
          <a:srgbClr val="FFFFFF"/>
        </a:solidFill>
      </p:bgPr>
    </p:bg>
    <p:spTree>
      <p:nvGrpSpPr>
        <p:cNvPr id="192" name="Shape 192"/>
        <p:cNvGrpSpPr/>
        <p:nvPr/>
      </p:nvGrpSpPr>
      <p:grpSpPr>
        <a:xfrm>
          <a:off x="0" y="0"/>
          <a:ext cx="0" cy="0"/>
          <a:chOff x="0" y="0"/>
          <a:chExt cx="0" cy="0"/>
        </a:xfrm>
      </p:grpSpPr>
      <p:sp>
        <p:nvSpPr>
          <p:cNvPr id="193" name="Google Shape;193;p21"/>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1"/>
          <p:cNvSpPr txBox="1"/>
          <p:nvPr>
            <p:ph type="title"/>
          </p:nvPr>
        </p:nvSpPr>
        <p:spPr>
          <a:xfrm rot="-5400000">
            <a:off x="-620225" y="1797500"/>
            <a:ext cx="4064100" cy="1506900"/>
          </a:xfrm>
          <a:prstGeom prst="rect">
            <a:avLst/>
          </a:prstGeom>
          <a:noFill/>
        </p:spPr>
        <p:txBody>
          <a:bodyPr anchorCtr="0" anchor="b" bIns="91425" lIns="91425" spcFirstLastPara="1" rIns="91425" wrap="square" tIns="91425">
            <a:noAutofit/>
          </a:bodyPr>
          <a:lstStyle>
            <a:lvl1pPr lvl="0" algn="r">
              <a:lnSpc>
                <a:spcPct val="100000"/>
              </a:lnSpc>
              <a:spcBef>
                <a:spcPts val="0"/>
              </a:spcBef>
              <a:spcAft>
                <a:spcPts val="0"/>
              </a:spcAft>
              <a:buClr>
                <a:schemeClr val="dk1"/>
              </a:buClr>
              <a:buSzPts val="4800"/>
              <a:buNone/>
              <a:defRPr b="1" sz="4800">
                <a:solidFill>
                  <a:schemeClr val="dk1"/>
                </a:solidFill>
              </a:defRPr>
            </a:lvl1pPr>
            <a:lvl2pPr lvl="1" algn="r">
              <a:lnSpc>
                <a:spcPct val="100000"/>
              </a:lnSpc>
              <a:spcBef>
                <a:spcPts val="0"/>
              </a:spcBef>
              <a:spcAft>
                <a:spcPts val="0"/>
              </a:spcAft>
              <a:buClr>
                <a:schemeClr val="dk1"/>
              </a:buClr>
              <a:buSzPts val="4800"/>
              <a:buNone/>
              <a:defRPr b="1" sz="4800">
                <a:solidFill>
                  <a:schemeClr val="dk1"/>
                </a:solidFill>
              </a:defRPr>
            </a:lvl2pPr>
            <a:lvl3pPr lvl="2" algn="r">
              <a:lnSpc>
                <a:spcPct val="100000"/>
              </a:lnSpc>
              <a:spcBef>
                <a:spcPts val="0"/>
              </a:spcBef>
              <a:spcAft>
                <a:spcPts val="0"/>
              </a:spcAft>
              <a:buClr>
                <a:schemeClr val="dk1"/>
              </a:buClr>
              <a:buSzPts val="4800"/>
              <a:buNone/>
              <a:defRPr b="1" sz="4800">
                <a:solidFill>
                  <a:schemeClr val="dk1"/>
                </a:solidFill>
              </a:defRPr>
            </a:lvl3pPr>
            <a:lvl4pPr lvl="3" algn="r">
              <a:lnSpc>
                <a:spcPct val="100000"/>
              </a:lnSpc>
              <a:spcBef>
                <a:spcPts val="0"/>
              </a:spcBef>
              <a:spcAft>
                <a:spcPts val="0"/>
              </a:spcAft>
              <a:buClr>
                <a:schemeClr val="dk1"/>
              </a:buClr>
              <a:buSzPts val="4800"/>
              <a:buNone/>
              <a:defRPr b="1" sz="4800">
                <a:solidFill>
                  <a:schemeClr val="dk1"/>
                </a:solidFill>
              </a:defRPr>
            </a:lvl4pPr>
            <a:lvl5pPr lvl="4" algn="r">
              <a:lnSpc>
                <a:spcPct val="100000"/>
              </a:lnSpc>
              <a:spcBef>
                <a:spcPts val="0"/>
              </a:spcBef>
              <a:spcAft>
                <a:spcPts val="0"/>
              </a:spcAft>
              <a:buClr>
                <a:schemeClr val="dk1"/>
              </a:buClr>
              <a:buSzPts val="4800"/>
              <a:buNone/>
              <a:defRPr b="1" sz="4800">
                <a:solidFill>
                  <a:schemeClr val="dk1"/>
                </a:solidFill>
              </a:defRPr>
            </a:lvl5pPr>
            <a:lvl6pPr lvl="5" algn="r">
              <a:lnSpc>
                <a:spcPct val="100000"/>
              </a:lnSpc>
              <a:spcBef>
                <a:spcPts val="0"/>
              </a:spcBef>
              <a:spcAft>
                <a:spcPts val="0"/>
              </a:spcAft>
              <a:buClr>
                <a:schemeClr val="dk1"/>
              </a:buClr>
              <a:buSzPts val="4800"/>
              <a:buNone/>
              <a:defRPr b="1" sz="4800">
                <a:solidFill>
                  <a:schemeClr val="dk1"/>
                </a:solidFill>
              </a:defRPr>
            </a:lvl6pPr>
            <a:lvl7pPr lvl="6" algn="r">
              <a:lnSpc>
                <a:spcPct val="100000"/>
              </a:lnSpc>
              <a:spcBef>
                <a:spcPts val="0"/>
              </a:spcBef>
              <a:spcAft>
                <a:spcPts val="0"/>
              </a:spcAft>
              <a:buClr>
                <a:schemeClr val="dk1"/>
              </a:buClr>
              <a:buSzPts val="4800"/>
              <a:buNone/>
              <a:defRPr b="1" sz="4800">
                <a:solidFill>
                  <a:schemeClr val="dk1"/>
                </a:solidFill>
              </a:defRPr>
            </a:lvl7pPr>
            <a:lvl8pPr lvl="7" algn="r">
              <a:lnSpc>
                <a:spcPct val="100000"/>
              </a:lnSpc>
              <a:spcBef>
                <a:spcPts val="0"/>
              </a:spcBef>
              <a:spcAft>
                <a:spcPts val="0"/>
              </a:spcAft>
              <a:buClr>
                <a:schemeClr val="dk1"/>
              </a:buClr>
              <a:buSzPts val="4800"/>
              <a:buNone/>
              <a:defRPr b="1" sz="4800">
                <a:solidFill>
                  <a:schemeClr val="dk1"/>
                </a:solidFill>
              </a:defRPr>
            </a:lvl8pPr>
            <a:lvl9pPr lvl="8" algn="r">
              <a:lnSpc>
                <a:spcPct val="100000"/>
              </a:lnSpc>
              <a:spcBef>
                <a:spcPts val="0"/>
              </a:spcBef>
              <a:spcAft>
                <a:spcPts val="0"/>
              </a:spcAft>
              <a:buClr>
                <a:schemeClr val="dk1"/>
              </a:buClr>
              <a:buSzPts val="4800"/>
              <a:buNone/>
              <a:defRPr b="1" sz="4800">
                <a:solidFill>
                  <a:schemeClr val="dk1"/>
                </a:solidFill>
              </a:defRPr>
            </a:lvl9pPr>
          </a:lstStyle>
          <a:p/>
        </p:txBody>
      </p:sp>
      <p:sp>
        <p:nvSpPr>
          <p:cNvPr id="195" name="Google Shape;195;p21"/>
          <p:cNvSpPr txBox="1"/>
          <p:nvPr>
            <p:ph idx="1" type="body"/>
          </p:nvPr>
        </p:nvSpPr>
        <p:spPr>
          <a:xfrm>
            <a:off x="2601000" y="518875"/>
            <a:ext cx="5913300" cy="40641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298450" lvl="1" marL="914400" algn="l">
              <a:lnSpc>
                <a:spcPct val="115000"/>
              </a:lnSpc>
              <a:spcBef>
                <a:spcPts val="1600"/>
              </a:spcBef>
              <a:spcAft>
                <a:spcPts val="0"/>
              </a:spcAft>
              <a:buClr>
                <a:schemeClr val="dk2"/>
              </a:buClr>
              <a:buSzPts val="1100"/>
              <a:buChar char="○"/>
              <a:defRPr sz="1400">
                <a:solidFill>
                  <a:schemeClr val="dk2"/>
                </a:solidFill>
              </a:defRPr>
            </a:lvl2pPr>
            <a:lvl3pPr indent="-298450" lvl="2" marL="1371600" algn="l">
              <a:lnSpc>
                <a:spcPct val="115000"/>
              </a:lnSpc>
              <a:spcBef>
                <a:spcPts val="1600"/>
              </a:spcBef>
              <a:spcAft>
                <a:spcPts val="0"/>
              </a:spcAft>
              <a:buClr>
                <a:schemeClr val="dk2"/>
              </a:buClr>
              <a:buSzPts val="1100"/>
              <a:buChar char="■"/>
              <a:defRPr sz="1400">
                <a:solidFill>
                  <a:schemeClr val="dk2"/>
                </a:solidFill>
              </a:defRPr>
            </a:lvl3pPr>
            <a:lvl4pPr indent="-298450" lvl="3" marL="1828800" algn="l">
              <a:lnSpc>
                <a:spcPct val="115000"/>
              </a:lnSpc>
              <a:spcBef>
                <a:spcPts val="1600"/>
              </a:spcBef>
              <a:spcAft>
                <a:spcPts val="0"/>
              </a:spcAft>
              <a:buClr>
                <a:schemeClr val="dk2"/>
              </a:buClr>
              <a:buSzPts val="1100"/>
              <a:buChar char="●"/>
              <a:defRPr sz="1400">
                <a:solidFill>
                  <a:schemeClr val="dk2"/>
                </a:solidFill>
              </a:defRPr>
            </a:lvl4pPr>
            <a:lvl5pPr indent="-298450" lvl="4" marL="2286000" algn="l">
              <a:lnSpc>
                <a:spcPct val="115000"/>
              </a:lnSpc>
              <a:spcBef>
                <a:spcPts val="1600"/>
              </a:spcBef>
              <a:spcAft>
                <a:spcPts val="0"/>
              </a:spcAft>
              <a:buClr>
                <a:schemeClr val="dk2"/>
              </a:buClr>
              <a:buSzPts val="1100"/>
              <a:buChar char="○"/>
              <a:defRPr sz="1400">
                <a:solidFill>
                  <a:schemeClr val="dk2"/>
                </a:solidFill>
              </a:defRPr>
            </a:lvl5pPr>
            <a:lvl6pPr indent="-298450" lvl="5" marL="2743200" algn="l">
              <a:lnSpc>
                <a:spcPct val="115000"/>
              </a:lnSpc>
              <a:spcBef>
                <a:spcPts val="1600"/>
              </a:spcBef>
              <a:spcAft>
                <a:spcPts val="0"/>
              </a:spcAft>
              <a:buClr>
                <a:schemeClr val="dk2"/>
              </a:buClr>
              <a:buSzPts val="1100"/>
              <a:buChar char="■"/>
              <a:defRPr sz="1400">
                <a:solidFill>
                  <a:schemeClr val="dk2"/>
                </a:solidFill>
              </a:defRPr>
            </a:lvl6pPr>
            <a:lvl7pPr indent="-298450" lvl="6" marL="3200400" algn="l">
              <a:lnSpc>
                <a:spcPct val="115000"/>
              </a:lnSpc>
              <a:spcBef>
                <a:spcPts val="1600"/>
              </a:spcBef>
              <a:spcAft>
                <a:spcPts val="0"/>
              </a:spcAft>
              <a:buClr>
                <a:schemeClr val="dk2"/>
              </a:buClr>
              <a:buSzPts val="1100"/>
              <a:buChar char="●"/>
              <a:defRPr sz="1400">
                <a:solidFill>
                  <a:schemeClr val="dk2"/>
                </a:solidFill>
              </a:defRPr>
            </a:lvl7pPr>
            <a:lvl8pPr indent="-298450" lvl="7" marL="3657600" algn="l">
              <a:lnSpc>
                <a:spcPct val="115000"/>
              </a:lnSpc>
              <a:spcBef>
                <a:spcPts val="1600"/>
              </a:spcBef>
              <a:spcAft>
                <a:spcPts val="0"/>
              </a:spcAft>
              <a:buClr>
                <a:schemeClr val="dk2"/>
              </a:buClr>
              <a:buSzPts val="1100"/>
              <a:buChar char="○"/>
              <a:defRPr sz="1400">
                <a:solidFill>
                  <a:schemeClr val="dk2"/>
                </a:solidFill>
              </a:defRPr>
            </a:lvl8pPr>
            <a:lvl9pPr indent="-298450" lvl="8" marL="4114800" algn="l">
              <a:lnSpc>
                <a:spcPct val="115000"/>
              </a:lnSpc>
              <a:spcBef>
                <a:spcPts val="1600"/>
              </a:spcBef>
              <a:spcAft>
                <a:spcPts val="1600"/>
              </a:spcAft>
              <a:buClr>
                <a:schemeClr val="dk2"/>
              </a:buClr>
              <a:buSzPts val="1100"/>
              <a:buChar char="■"/>
              <a:defRPr sz="1400">
                <a:solidFill>
                  <a:schemeClr val="dk2"/>
                </a:solidFill>
              </a:defRPr>
            </a:lvl9pPr>
          </a:lstStyle>
          <a:p/>
        </p:txBody>
      </p:sp>
      <p:sp>
        <p:nvSpPr>
          <p:cNvPr id="196" name="Google Shape;196;p21"/>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AUTOLAYOUT_8">
    <p:bg>
      <p:bgPr>
        <a:solidFill>
          <a:srgbClr val="37474F"/>
        </a:solidFill>
      </p:bgPr>
    </p:bg>
    <p:spTree>
      <p:nvGrpSpPr>
        <p:cNvPr id="197" name="Shape 197"/>
        <p:cNvGrpSpPr/>
        <p:nvPr/>
      </p:nvGrpSpPr>
      <p:grpSpPr>
        <a:xfrm>
          <a:off x="0" y="0"/>
          <a:ext cx="0" cy="0"/>
          <a:chOff x="0" y="0"/>
          <a:chExt cx="0" cy="0"/>
        </a:xfrm>
      </p:grpSpPr>
      <p:sp>
        <p:nvSpPr>
          <p:cNvPr id="198" name="Google Shape;198;p22"/>
          <p:cNvSpPr/>
          <p:nvPr/>
        </p:nvSpPr>
        <p:spPr>
          <a:xfrm>
            <a:off x="0" y="0"/>
            <a:ext cx="914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2"/>
          <p:cNvSpPr/>
          <p:nvPr/>
        </p:nvSpPr>
        <p:spPr>
          <a:xfrm>
            <a:off x="0" y="0"/>
            <a:ext cx="4568400" cy="5143500"/>
          </a:xfrm>
          <a:prstGeom prst="rect">
            <a:avLst/>
          </a:prstGeom>
          <a:solidFill>
            <a:srgbClr val="FFFFFF">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2"/>
          <p:cNvSpPr/>
          <p:nvPr/>
        </p:nvSpPr>
        <p:spPr>
          <a:xfrm>
            <a:off x="6795047" y="584570"/>
            <a:ext cx="143700" cy="1437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2"/>
          <p:cNvSpPr/>
          <p:nvPr/>
        </p:nvSpPr>
        <p:spPr>
          <a:xfrm>
            <a:off x="6795047" y="4415195"/>
            <a:ext cx="143700" cy="1437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2" name="Google Shape;202;p22"/>
          <p:cNvCxnSpPr/>
          <p:nvPr/>
        </p:nvCxnSpPr>
        <p:spPr>
          <a:xfrm>
            <a:off x="4895600" y="656926"/>
            <a:ext cx="3942600" cy="0"/>
          </a:xfrm>
          <a:prstGeom prst="straightConnector1">
            <a:avLst/>
          </a:prstGeom>
          <a:noFill/>
          <a:ln cap="flat" cmpd="sng" w="9525">
            <a:solidFill>
              <a:srgbClr val="FFFFFF"/>
            </a:solidFill>
            <a:prstDash val="solid"/>
            <a:round/>
            <a:headEnd len="sm" w="sm" type="none"/>
            <a:tailEnd len="sm" w="sm" type="none"/>
          </a:ln>
        </p:spPr>
      </p:cxnSp>
      <p:cxnSp>
        <p:nvCxnSpPr>
          <p:cNvPr id="203" name="Google Shape;203;p22"/>
          <p:cNvCxnSpPr/>
          <p:nvPr/>
        </p:nvCxnSpPr>
        <p:spPr>
          <a:xfrm>
            <a:off x="4895600" y="4487700"/>
            <a:ext cx="3942600" cy="0"/>
          </a:xfrm>
          <a:prstGeom prst="straightConnector1">
            <a:avLst/>
          </a:prstGeom>
          <a:noFill/>
          <a:ln cap="flat" cmpd="sng" w="9525">
            <a:solidFill>
              <a:srgbClr val="FFFFFF"/>
            </a:solidFill>
            <a:prstDash val="solid"/>
            <a:round/>
            <a:headEnd len="sm" w="sm" type="none"/>
            <a:tailEnd len="sm" w="sm" type="none"/>
          </a:ln>
        </p:spPr>
      </p:cxnSp>
      <p:sp>
        <p:nvSpPr>
          <p:cNvPr id="204" name="Google Shape;204;p22"/>
          <p:cNvSpPr txBox="1"/>
          <p:nvPr>
            <p:ph type="title"/>
          </p:nvPr>
        </p:nvSpPr>
        <p:spPr>
          <a:xfrm>
            <a:off x="312850" y="1069200"/>
            <a:ext cx="3942600" cy="3005100"/>
          </a:xfrm>
          <a:prstGeom prst="rect">
            <a:avLst/>
          </a:prstGeom>
          <a:noFill/>
        </p:spPr>
        <p:txBody>
          <a:bodyPr anchorCtr="0" anchor="ctr" bIns="91425" lIns="91425" spcFirstLastPara="1" rIns="91425" wrap="square" tIns="91425">
            <a:noAutofit/>
          </a:bodyPr>
          <a:lstStyle>
            <a:lvl1pPr lvl="0" algn="ctr">
              <a:lnSpc>
                <a:spcPct val="100000"/>
              </a:lnSpc>
              <a:spcBef>
                <a:spcPts val="0"/>
              </a:spcBef>
              <a:spcAft>
                <a:spcPts val="0"/>
              </a:spcAft>
              <a:buClr>
                <a:srgbClr val="FFFFFF"/>
              </a:buClr>
              <a:buSzPts val="3000"/>
              <a:buNone/>
              <a:defRPr sz="3000">
                <a:solidFill>
                  <a:srgbClr val="FFFFFF"/>
                </a:solidFill>
              </a:defRPr>
            </a:lvl1pPr>
            <a:lvl2pPr lvl="1" algn="ctr">
              <a:lnSpc>
                <a:spcPct val="100000"/>
              </a:lnSpc>
              <a:spcBef>
                <a:spcPts val="0"/>
              </a:spcBef>
              <a:spcAft>
                <a:spcPts val="0"/>
              </a:spcAft>
              <a:buClr>
                <a:srgbClr val="FFFFFF"/>
              </a:buClr>
              <a:buSzPts val="3000"/>
              <a:buNone/>
              <a:defRPr sz="3000">
                <a:solidFill>
                  <a:srgbClr val="FFFFFF"/>
                </a:solidFill>
              </a:defRPr>
            </a:lvl2pPr>
            <a:lvl3pPr lvl="2" algn="ctr">
              <a:lnSpc>
                <a:spcPct val="100000"/>
              </a:lnSpc>
              <a:spcBef>
                <a:spcPts val="0"/>
              </a:spcBef>
              <a:spcAft>
                <a:spcPts val="0"/>
              </a:spcAft>
              <a:buClr>
                <a:srgbClr val="FFFFFF"/>
              </a:buClr>
              <a:buSzPts val="3000"/>
              <a:buNone/>
              <a:defRPr sz="3000">
                <a:solidFill>
                  <a:srgbClr val="FFFFFF"/>
                </a:solidFill>
              </a:defRPr>
            </a:lvl3pPr>
            <a:lvl4pPr lvl="3" algn="ctr">
              <a:lnSpc>
                <a:spcPct val="100000"/>
              </a:lnSpc>
              <a:spcBef>
                <a:spcPts val="0"/>
              </a:spcBef>
              <a:spcAft>
                <a:spcPts val="0"/>
              </a:spcAft>
              <a:buClr>
                <a:srgbClr val="FFFFFF"/>
              </a:buClr>
              <a:buSzPts val="3000"/>
              <a:buNone/>
              <a:defRPr sz="3000">
                <a:solidFill>
                  <a:srgbClr val="FFFFFF"/>
                </a:solidFill>
              </a:defRPr>
            </a:lvl4pPr>
            <a:lvl5pPr lvl="4" algn="ctr">
              <a:lnSpc>
                <a:spcPct val="100000"/>
              </a:lnSpc>
              <a:spcBef>
                <a:spcPts val="0"/>
              </a:spcBef>
              <a:spcAft>
                <a:spcPts val="0"/>
              </a:spcAft>
              <a:buClr>
                <a:srgbClr val="FFFFFF"/>
              </a:buClr>
              <a:buSzPts val="3000"/>
              <a:buNone/>
              <a:defRPr sz="3000">
                <a:solidFill>
                  <a:srgbClr val="FFFFFF"/>
                </a:solidFill>
              </a:defRPr>
            </a:lvl5pPr>
            <a:lvl6pPr lvl="5" algn="ctr">
              <a:lnSpc>
                <a:spcPct val="100000"/>
              </a:lnSpc>
              <a:spcBef>
                <a:spcPts val="0"/>
              </a:spcBef>
              <a:spcAft>
                <a:spcPts val="0"/>
              </a:spcAft>
              <a:buClr>
                <a:srgbClr val="FFFFFF"/>
              </a:buClr>
              <a:buSzPts val="3000"/>
              <a:buNone/>
              <a:defRPr sz="3000">
                <a:solidFill>
                  <a:srgbClr val="FFFFFF"/>
                </a:solidFill>
              </a:defRPr>
            </a:lvl6pPr>
            <a:lvl7pPr lvl="6" algn="ctr">
              <a:lnSpc>
                <a:spcPct val="100000"/>
              </a:lnSpc>
              <a:spcBef>
                <a:spcPts val="0"/>
              </a:spcBef>
              <a:spcAft>
                <a:spcPts val="0"/>
              </a:spcAft>
              <a:buClr>
                <a:srgbClr val="FFFFFF"/>
              </a:buClr>
              <a:buSzPts val="3000"/>
              <a:buNone/>
              <a:defRPr sz="3000">
                <a:solidFill>
                  <a:srgbClr val="FFFFFF"/>
                </a:solidFill>
              </a:defRPr>
            </a:lvl7pPr>
            <a:lvl8pPr lvl="7" algn="ctr">
              <a:lnSpc>
                <a:spcPct val="100000"/>
              </a:lnSpc>
              <a:spcBef>
                <a:spcPts val="0"/>
              </a:spcBef>
              <a:spcAft>
                <a:spcPts val="0"/>
              </a:spcAft>
              <a:buClr>
                <a:srgbClr val="FFFFFF"/>
              </a:buClr>
              <a:buSzPts val="3000"/>
              <a:buNone/>
              <a:defRPr sz="3000">
                <a:solidFill>
                  <a:srgbClr val="FFFFFF"/>
                </a:solidFill>
              </a:defRPr>
            </a:lvl8pPr>
            <a:lvl9pPr lvl="8" algn="ctr">
              <a:lnSpc>
                <a:spcPct val="100000"/>
              </a:lnSpc>
              <a:spcBef>
                <a:spcPts val="0"/>
              </a:spcBef>
              <a:spcAft>
                <a:spcPts val="0"/>
              </a:spcAft>
              <a:buClr>
                <a:srgbClr val="FFFFFF"/>
              </a:buClr>
              <a:buSzPts val="3000"/>
              <a:buNone/>
              <a:defRPr sz="3000">
                <a:solidFill>
                  <a:srgbClr val="FFFFFF"/>
                </a:solidFill>
              </a:defRPr>
            </a:lvl9pPr>
          </a:lstStyle>
          <a:p/>
        </p:txBody>
      </p:sp>
      <p:sp>
        <p:nvSpPr>
          <p:cNvPr id="205" name="Google Shape;205;p22"/>
          <p:cNvSpPr txBox="1"/>
          <p:nvPr>
            <p:ph idx="1" type="body"/>
          </p:nvPr>
        </p:nvSpPr>
        <p:spPr>
          <a:xfrm>
            <a:off x="4891175" y="1069200"/>
            <a:ext cx="3942600" cy="3005100"/>
          </a:xfrm>
          <a:prstGeom prst="rect">
            <a:avLst/>
          </a:prstGeom>
          <a:noFill/>
        </p:spPr>
        <p:txBody>
          <a:bodyPr anchorCtr="0" anchor="ctr" bIns="91425" lIns="91425" spcFirstLastPara="1" rIns="91425" wrap="square" tIns="91425">
            <a:noAutofit/>
          </a:bodyPr>
          <a:lstStyle>
            <a:lvl1pPr indent="-317500" lvl="0" marL="457200" algn="l">
              <a:lnSpc>
                <a:spcPct val="115000"/>
              </a:lnSpc>
              <a:spcBef>
                <a:spcPts val="0"/>
              </a:spcBef>
              <a:spcAft>
                <a:spcPts val="0"/>
              </a:spcAft>
              <a:buClr>
                <a:srgbClr val="FFFFFF"/>
              </a:buClr>
              <a:buSzPts val="1400"/>
              <a:buChar char="●"/>
              <a:defRPr sz="1400">
                <a:solidFill>
                  <a:srgbClr val="FFFFFF"/>
                </a:solidFill>
              </a:defRPr>
            </a:lvl1pPr>
            <a:lvl2pPr indent="-304800" lvl="1" marL="914400" algn="l">
              <a:lnSpc>
                <a:spcPct val="115000"/>
              </a:lnSpc>
              <a:spcBef>
                <a:spcPts val="1600"/>
              </a:spcBef>
              <a:spcAft>
                <a:spcPts val="0"/>
              </a:spcAft>
              <a:buClr>
                <a:srgbClr val="FFFFFF"/>
              </a:buClr>
              <a:buSzPts val="1200"/>
              <a:buChar char="○"/>
              <a:defRPr sz="1200">
                <a:solidFill>
                  <a:srgbClr val="FFFFFF"/>
                </a:solidFill>
              </a:defRPr>
            </a:lvl2pPr>
            <a:lvl3pPr indent="-304800" lvl="2" marL="1371600" algn="l">
              <a:lnSpc>
                <a:spcPct val="115000"/>
              </a:lnSpc>
              <a:spcBef>
                <a:spcPts val="1600"/>
              </a:spcBef>
              <a:spcAft>
                <a:spcPts val="0"/>
              </a:spcAft>
              <a:buClr>
                <a:srgbClr val="FFFFFF"/>
              </a:buClr>
              <a:buSzPts val="1200"/>
              <a:buChar char="■"/>
              <a:defRPr sz="1200">
                <a:solidFill>
                  <a:srgbClr val="FFFFFF"/>
                </a:solidFill>
              </a:defRPr>
            </a:lvl3pPr>
            <a:lvl4pPr indent="-304800" lvl="3" marL="1828800" algn="l">
              <a:lnSpc>
                <a:spcPct val="115000"/>
              </a:lnSpc>
              <a:spcBef>
                <a:spcPts val="1600"/>
              </a:spcBef>
              <a:spcAft>
                <a:spcPts val="0"/>
              </a:spcAft>
              <a:buClr>
                <a:srgbClr val="FFFFFF"/>
              </a:buClr>
              <a:buSzPts val="1200"/>
              <a:buChar char="●"/>
              <a:defRPr sz="1200">
                <a:solidFill>
                  <a:srgbClr val="FFFFFF"/>
                </a:solidFill>
              </a:defRPr>
            </a:lvl4pPr>
            <a:lvl5pPr indent="-304800" lvl="4" marL="2286000" algn="l">
              <a:lnSpc>
                <a:spcPct val="115000"/>
              </a:lnSpc>
              <a:spcBef>
                <a:spcPts val="1600"/>
              </a:spcBef>
              <a:spcAft>
                <a:spcPts val="0"/>
              </a:spcAft>
              <a:buClr>
                <a:srgbClr val="FFFFFF"/>
              </a:buClr>
              <a:buSzPts val="1200"/>
              <a:buChar char="○"/>
              <a:defRPr sz="1200">
                <a:solidFill>
                  <a:srgbClr val="FFFFFF"/>
                </a:solidFill>
              </a:defRPr>
            </a:lvl5pPr>
            <a:lvl6pPr indent="-304800" lvl="5" marL="2743200" algn="l">
              <a:lnSpc>
                <a:spcPct val="115000"/>
              </a:lnSpc>
              <a:spcBef>
                <a:spcPts val="1600"/>
              </a:spcBef>
              <a:spcAft>
                <a:spcPts val="0"/>
              </a:spcAft>
              <a:buClr>
                <a:srgbClr val="FFFFFF"/>
              </a:buClr>
              <a:buSzPts val="1200"/>
              <a:buChar char="■"/>
              <a:defRPr sz="1200">
                <a:solidFill>
                  <a:srgbClr val="FFFFFF"/>
                </a:solidFill>
              </a:defRPr>
            </a:lvl6pPr>
            <a:lvl7pPr indent="-304800" lvl="6" marL="3200400" algn="l">
              <a:lnSpc>
                <a:spcPct val="115000"/>
              </a:lnSpc>
              <a:spcBef>
                <a:spcPts val="1600"/>
              </a:spcBef>
              <a:spcAft>
                <a:spcPts val="0"/>
              </a:spcAft>
              <a:buClr>
                <a:srgbClr val="FFFFFF"/>
              </a:buClr>
              <a:buSzPts val="1200"/>
              <a:buChar char="●"/>
              <a:defRPr sz="1200">
                <a:solidFill>
                  <a:srgbClr val="FFFFFF"/>
                </a:solidFill>
              </a:defRPr>
            </a:lvl7pPr>
            <a:lvl8pPr indent="-304800" lvl="7" marL="3657600" algn="l">
              <a:lnSpc>
                <a:spcPct val="115000"/>
              </a:lnSpc>
              <a:spcBef>
                <a:spcPts val="1600"/>
              </a:spcBef>
              <a:spcAft>
                <a:spcPts val="0"/>
              </a:spcAft>
              <a:buClr>
                <a:srgbClr val="FFFFFF"/>
              </a:buClr>
              <a:buSzPts val="1200"/>
              <a:buChar char="○"/>
              <a:defRPr sz="1200">
                <a:solidFill>
                  <a:srgbClr val="FFFFFF"/>
                </a:solidFill>
              </a:defRPr>
            </a:lvl8pPr>
            <a:lvl9pPr indent="-304800" lvl="8" marL="411480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206" name="Google Shape;206;p22"/>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AUTOLAYOUT_9">
    <p:spTree>
      <p:nvGrpSpPr>
        <p:cNvPr id="207" name="Shape 207"/>
        <p:cNvGrpSpPr/>
        <p:nvPr/>
      </p:nvGrpSpPr>
      <p:grpSpPr>
        <a:xfrm>
          <a:off x="0" y="0"/>
          <a:ext cx="0" cy="0"/>
          <a:chOff x="0" y="0"/>
          <a:chExt cx="0" cy="0"/>
        </a:xfrm>
      </p:grpSpPr>
      <p:sp>
        <p:nvSpPr>
          <p:cNvPr id="208" name="Google Shape;208;p23"/>
          <p:cNvSpPr/>
          <p:nvPr/>
        </p:nvSpPr>
        <p:spPr>
          <a:xfrm>
            <a:off x="0" y="0"/>
            <a:ext cx="9144000" cy="5143500"/>
          </a:xfrm>
          <a:prstGeom prst="rect">
            <a:avLst/>
          </a:prstGeom>
          <a:solidFill>
            <a:srgbClr val="1129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9" name="Google Shape;209;p23"/>
          <p:cNvPicPr preferRelativeResize="0"/>
          <p:nvPr/>
        </p:nvPicPr>
        <p:blipFill rotWithShape="1">
          <a:blip r:embed="rId2">
            <a:alphaModFix/>
          </a:blip>
          <a:srcRect b="0" l="38684" r="0" t="0"/>
          <a:stretch/>
        </p:blipFill>
        <p:spPr>
          <a:xfrm>
            <a:off x="2291" y="343975"/>
            <a:ext cx="1272100" cy="3128806"/>
          </a:xfrm>
          <a:prstGeom prst="rect">
            <a:avLst/>
          </a:prstGeom>
          <a:noFill/>
          <a:ln>
            <a:noFill/>
          </a:ln>
        </p:spPr>
      </p:pic>
      <p:pic>
        <p:nvPicPr>
          <p:cNvPr id="210" name="Google Shape;210;p23"/>
          <p:cNvPicPr preferRelativeResize="0"/>
          <p:nvPr/>
        </p:nvPicPr>
        <p:blipFill rotWithShape="1">
          <a:blip r:embed="rId2">
            <a:alphaModFix/>
          </a:blip>
          <a:srcRect b="0" l="38684" r="0" t="0"/>
          <a:stretch/>
        </p:blipFill>
        <p:spPr>
          <a:xfrm>
            <a:off x="2291" y="1670719"/>
            <a:ext cx="1272100" cy="3128806"/>
          </a:xfrm>
          <a:prstGeom prst="rect">
            <a:avLst/>
          </a:prstGeom>
          <a:noFill/>
          <a:ln>
            <a:noFill/>
          </a:ln>
        </p:spPr>
      </p:pic>
      <p:sp>
        <p:nvSpPr>
          <p:cNvPr id="211" name="Google Shape;211;p23"/>
          <p:cNvSpPr txBox="1"/>
          <p:nvPr>
            <p:ph type="ctrTitle"/>
          </p:nvPr>
        </p:nvSpPr>
        <p:spPr>
          <a:xfrm>
            <a:off x="1884750" y="959700"/>
            <a:ext cx="5374500" cy="3128700"/>
          </a:xfrm>
          <a:prstGeom prst="rect">
            <a:avLst/>
          </a:prstGeom>
          <a:noFill/>
        </p:spPr>
        <p:txBody>
          <a:bodyPr anchorCtr="0" anchor="ctr" bIns="91425" lIns="91425" spcFirstLastPara="1" rIns="91425" wrap="square" tIns="91425">
            <a:noAutofit/>
          </a:bodyPr>
          <a:lstStyle>
            <a:lvl1pPr lvl="0" algn="l">
              <a:lnSpc>
                <a:spcPct val="100000"/>
              </a:lnSpc>
              <a:spcBef>
                <a:spcPts val="0"/>
              </a:spcBef>
              <a:spcAft>
                <a:spcPts val="0"/>
              </a:spcAft>
              <a:buClr>
                <a:srgbClr val="FFFFFF"/>
              </a:buClr>
              <a:buSzPts val="4200"/>
              <a:buNone/>
              <a:defRPr sz="4200">
                <a:solidFill>
                  <a:srgbClr val="FFFFFF"/>
                </a:solidFill>
              </a:defRPr>
            </a:lvl1pPr>
            <a:lvl2pPr lvl="1" algn="l">
              <a:lnSpc>
                <a:spcPct val="100000"/>
              </a:lnSpc>
              <a:spcBef>
                <a:spcPts val="0"/>
              </a:spcBef>
              <a:spcAft>
                <a:spcPts val="0"/>
              </a:spcAft>
              <a:buClr>
                <a:srgbClr val="FFFFFF"/>
              </a:buClr>
              <a:buSzPts val="4200"/>
              <a:buNone/>
              <a:defRPr sz="4200">
                <a:solidFill>
                  <a:srgbClr val="FFFFFF"/>
                </a:solidFill>
              </a:defRPr>
            </a:lvl2pPr>
            <a:lvl3pPr lvl="2" algn="l">
              <a:lnSpc>
                <a:spcPct val="100000"/>
              </a:lnSpc>
              <a:spcBef>
                <a:spcPts val="0"/>
              </a:spcBef>
              <a:spcAft>
                <a:spcPts val="0"/>
              </a:spcAft>
              <a:buClr>
                <a:srgbClr val="FFFFFF"/>
              </a:buClr>
              <a:buSzPts val="4200"/>
              <a:buNone/>
              <a:defRPr sz="4200">
                <a:solidFill>
                  <a:srgbClr val="FFFFFF"/>
                </a:solidFill>
              </a:defRPr>
            </a:lvl3pPr>
            <a:lvl4pPr lvl="3" algn="l">
              <a:lnSpc>
                <a:spcPct val="100000"/>
              </a:lnSpc>
              <a:spcBef>
                <a:spcPts val="0"/>
              </a:spcBef>
              <a:spcAft>
                <a:spcPts val="0"/>
              </a:spcAft>
              <a:buClr>
                <a:srgbClr val="FFFFFF"/>
              </a:buClr>
              <a:buSzPts val="4200"/>
              <a:buNone/>
              <a:defRPr sz="4200">
                <a:solidFill>
                  <a:srgbClr val="FFFFFF"/>
                </a:solidFill>
              </a:defRPr>
            </a:lvl4pPr>
            <a:lvl5pPr lvl="4" algn="l">
              <a:lnSpc>
                <a:spcPct val="100000"/>
              </a:lnSpc>
              <a:spcBef>
                <a:spcPts val="0"/>
              </a:spcBef>
              <a:spcAft>
                <a:spcPts val="0"/>
              </a:spcAft>
              <a:buClr>
                <a:srgbClr val="FFFFFF"/>
              </a:buClr>
              <a:buSzPts val="4200"/>
              <a:buNone/>
              <a:defRPr sz="4200">
                <a:solidFill>
                  <a:srgbClr val="FFFFFF"/>
                </a:solidFill>
              </a:defRPr>
            </a:lvl5pPr>
            <a:lvl6pPr lvl="5" algn="l">
              <a:lnSpc>
                <a:spcPct val="100000"/>
              </a:lnSpc>
              <a:spcBef>
                <a:spcPts val="0"/>
              </a:spcBef>
              <a:spcAft>
                <a:spcPts val="0"/>
              </a:spcAft>
              <a:buClr>
                <a:srgbClr val="FFFFFF"/>
              </a:buClr>
              <a:buSzPts val="4200"/>
              <a:buNone/>
              <a:defRPr sz="4200">
                <a:solidFill>
                  <a:srgbClr val="FFFFFF"/>
                </a:solidFill>
              </a:defRPr>
            </a:lvl6pPr>
            <a:lvl7pPr lvl="6" algn="l">
              <a:lnSpc>
                <a:spcPct val="100000"/>
              </a:lnSpc>
              <a:spcBef>
                <a:spcPts val="0"/>
              </a:spcBef>
              <a:spcAft>
                <a:spcPts val="0"/>
              </a:spcAft>
              <a:buClr>
                <a:srgbClr val="FFFFFF"/>
              </a:buClr>
              <a:buSzPts val="4200"/>
              <a:buNone/>
              <a:defRPr sz="4200">
                <a:solidFill>
                  <a:srgbClr val="FFFFFF"/>
                </a:solidFill>
              </a:defRPr>
            </a:lvl7pPr>
            <a:lvl8pPr lvl="7" algn="l">
              <a:lnSpc>
                <a:spcPct val="100000"/>
              </a:lnSpc>
              <a:spcBef>
                <a:spcPts val="0"/>
              </a:spcBef>
              <a:spcAft>
                <a:spcPts val="0"/>
              </a:spcAft>
              <a:buClr>
                <a:srgbClr val="FFFFFF"/>
              </a:buClr>
              <a:buSzPts val="4200"/>
              <a:buNone/>
              <a:defRPr sz="4200">
                <a:solidFill>
                  <a:srgbClr val="FFFFFF"/>
                </a:solidFill>
              </a:defRPr>
            </a:lvl8pPr>
            <a:lvl9pPr lvl="8" algn="l">
              <a:lnSpc>
                <a:spcPct val="100000"/>
              </a:lnSpc>
              <a:spcBef>
                <a:spcPts val="0"/>
              </a:spcBef>
              <a:spcAft>
                <a:spcPts val="0"/>
              </a:spcAft>
              <a:buClr>
                <a:srgbClr val="FFFFFF"/>
              </a:buClr>
              <a:buSzPts val="4200"/>
              <a:buNone/>
              <a:defRPr sz="4200">
                <a:solidFill>
                  <a:srgbClr val="FFFFFF"/>
                </a:solidFill>
              </a:defRPr>
            </a:lvl9pPr>
          </a:lstStyle>
          <a:p/>
        </p:txBody>
      </p:sp>
      <p:sp>
        <p:nvSpPr>
          <p:cNvPr id="212" name="Google Shape;212;p2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AUTOLAYOUT_10">
    <p:spTree>
      <p:nvGrpSpPr>
        <p:cNvPr id="213" name="Shape 213"/>
        <p:cNvGrpSpPr/>
        <p:nvPr/>
      </p:nvGrpSpPr>
      <p:grpSpPr>
        <a:xfrm>
          <a:off x="0" y="0"/>
          <a:ext cx="0" cy="0"/>
          <a:chOff x="0" y="0"/>
          <a:chExt cx="0" cy="0"/>
        </a:xfrm>
      </p:grpSpPr>
      <p:sp>
        <p:nvSpPr>
          <p:cNvPr id="214" name="Google Shape;214;p24"/>
          <p:cNvSpPr/>
          <p:nvPr/>
        </p:nvSpPr>
        <p:spPr>
          <a:xfrm>
            <a:off x="0" y="0"/>
            <a:ext cx="9144000" cy="5143500"/>
          </a:xfrm>
          <a:prstGeom prst="rect">
            <a:avLst/>
          </a:prstGeom>
          <a:solidFill>
            <a:srgbClr val="1129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5" name="Google Shape;215;p24"/>
          <p:cNvPicPr preferRelativeResize="0"/>
          <p:nvPr/>
        </p:nvPicPr>
        <p:blipFill rotWithShape="1">
          <a:blip r:embed="rId2">
            <a:alphaModFix/>
          </a:blip>
          <a:srcRect b="39320" l="0" r="0" t="0"/>
          <a:stretch/>
        </p:blipFill>
        <p:spPr>
          <a:xfrm>
            <a:off x="5109175" y="3775700"/>
            <a:ext cx="3123900" cy="1367799"/>
          </a:xfrm>
          <a:prstGeom prst="rect">
            <a:avLst/>
          </a:prstGeom>
          <a:noFill/>
          <a:ln>
            <a:noFill/>
          </a:ln>
        </p:spPr>
      </p:pic>
      <p:pic>
        <p:nvPicPr>
          <p:cNvPr id="216" name="Google Shape;216;p24"/>
          <p:cNvPicPr preferRelativeResize="0"/>
          <p:nvPr/>
        </p:nvPicPr>
        <p:blipFill rotWithShape="1">
          <a:blip r:embed="rId2">
            <a:alphaModFix/>
          </a:blip>
          <a:srcRect b="39320" l="0" r="12838" t="0"/>
          <a:stretch/>
        </p:blipFill>
        <p:spPr>
          <a:xfrm>
            <a:off x="6421300" y="3775700"/>
            <a:ext cx="2722699" cy="1367799"/>
          </a:xfrm>
          <a:prstGeom prst="rect">
            <a:avLst/>
          </a:prstGeom>
          <a:noFill/>
          <a:ln>
            <a:noFill/>
          </a:ln>
        </p:spPr>
      </p:pic>
      <p:sp>
        <p:nvSpPr>
          <p:cNvPr id="217" name="Google Shape;217;p24"/>
          <p:cNvSpPr txBox="1"/>
          <p:nvPr>
            <p:ph type="ctrTitle"/>
          </p:nvPr>
        </p:nvSpPr>
        <p:spPr>
          <a:xfrm>
            <a:off x="323525" y="323525"/>
            <a:ext cx="3780300" cy="17448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Clr>
                <a:srgbClr val="FFFFFF"/>
              </a:buClr>
              <a:buSzPts val="2400"/>
              <a:buNone/>
              <a:defRPr sz="2400">
                <a:solidFill>
                  <a:srgbClr val="FFFFFF"/>
                </a:solidFill>
              </a:defRPr>
            </a:lvl2pPr>
            <a:lvl3pPr lvl="2" algn="l">
              <a:lnSpc>
                <a:spcPct val="100000"/>
              </a:lnSpc>
              <a:spcBef>
                <a:spcPts val="0"/>
              </a:spcBef>
              <a:spcAft>
                <a:spcPts val="0"/>
              </a:spcAft>
              <a:buClr>
                <a:srgbClr val="FFFFFF"/>
              </a:buClr>
              <a:buSzPts val="2400"/>
              <a:buNone/>
              <a:defRPr sz="2400">
                <a:solidFill>
                  <a:srgbClr val="FFFFFF"/>
                </a:solidFill>
              </a:defRPr>
            </a:lvl3pPr>
            <a:lvl4pPr lvl="3" algn="l">
              <a:lnSpc>
                <a:spcPct val="100000"/>
              </a:lnSpc>
              <a:spcBef>
                <a:spcPts val="0"/>
              </a:spcBef>
              <a:spcAft>
                <a:spcPts val="0"/>
              </a:spcAft>
              <a:buClr>
                <a:srgbClr val="FFFFFF"/>
              </a:buClr>
              <a:buSzPts val="2400"/>
              <a:buNone/>
              <a:defRPr sz="2400">
                <a:solidFill>
                  <a:srgbClr val="FFFFFF"/>
                </a:solidFill>
              </a:defRPr>
            </a:lvl4pPr>
            <a:lvl5pPr lvl="4" algn="l">
              <a:lnSpc>
                <a:spcPct val="100000"/>
              </a:lnSpc>
              <a:spcBef>
                <a:spcPts val="0"/>
              </a:spcBef>
              <a:spcAft>
                <a:spcPts val="0"/>
              </a:spcAft>
              <a:buClr>
                <a:srgbClr val="FFFFFF"/>
              </a:buClr>
              <a:buSzPts val="2400"/>
              <a:buNone/>
              <a:defRPr sz="2400">
                <a:solidFill>
                  <a:srgbClr val="FFFFFF"/>
                </a:solidFill>
              </a:defRPr>
            </a:lvl5pPr>
            <a:lvl6pPr lvl="5" algn="l">
              <a:lnSpc>
                <a:spcPct val="100000"/>
              </a:lnSpc>
              <a:spcBef>
                <a:spcPts val="0"/>
              </a:spcBef>
              <a:spcAft>
                <a:spcPts val="0"/>
              </a:spcAft>
              <a:buClr>
                <a:srgbClr val="FFFFFF"/>
              </a:buClr>
              <a:buSzPts val="2400"/>
              <a:buNone/>
              <a:defRPr sz="2400">
                <a:solidFill>
                  <a:srgbClr val="FFFFFF"/>
                </a:solidFill>
              </a:defRPr>
            </a:lvl6pPr>
            <a:lvl7pPr lvl="6" algn="l">
              <a:lnSpc>
                <a:spcPct val="100000"/>
              </a:lnSpc>
              <a:spcBef>
                <a:spcPts val="0"/>
              </a:spcBef>
              <a:spcAft>
                <a:spcPts val="0"/>
              </a:spcAft>
              <a:buClr>
                <a:srgbClr val="FFFFFF"/>
              </a:buClr>
              <a:buSzPts val="2400"/>
              <a:buNone/>
              <a:defRPr sz="2400">
                <a:solidFill>
                  <a:srgbClr val="FFFFFF"/>
                </a:solidFill>
              </a:defRPr>
            </a:lvl7pPr>
            <a:lvl8pPr lvl="7" algn="l">
              <a:lnSpc>
                <a:spcPct val="100000"/>
              </a:lnSpc>
              <a:spcBef>
                <a:spcPts val="0"/>
              </a:spcBef>
              <a:spcAft>
                <a:spcPts val="0"/>
              </a:spcAft>
              <a:buClr>
                <a:srgbClr val="FFFFFF"/>
              </a:buClr>
              <a:buSzPts val="2400"/>
              <a:buNone/>
              <a:defRPr sz="2400">
                <a:solidFill>
                  <a:srgbClr val="FFFFFF"/>
                </a:solidFill>
              </a:defRPr>
            </a:lvl8pPr>
            <a:lvl9pPr lvl="8" algn="l">
              <a:lnSpc>
                <a:spcPct val="100000"/>
              </a:lnSpc>
              <a:spcBef>
                <a:spcPts val="0"/>
              </a:spcBef>
              <a:spcAft>
                <a:spcPts val="0"/>
              </a:spcAft>
              <a:buClr>
                <a:srgbClr val="FFFFFF"/>
              </a:buClr>
              <a:buSzPts val="2400"/>
              <a:buNone/>
              <a:defRPr sz="2400">
                <a:solidFill>
                  <a:srgbClr val="FFFFFF"/>
                </a:solidFill>
              </a:defRPr>
            </a:lvl9pPr>
          </a:lstStyle>
          <a:p/>
        </p:txBody>
      </p:sp>
      <p:sp>
        <p:nvSpPr>
          <p:cNvPr id="218" name="Google Shape;218;p24"/>
          <p:cNvSpPr txBox="1"/>
          <p:nvPr>
            <p:ph idx="1" type="body"/>
          </p:nvPr>
        </p:nvSpPr>
        <p:spPr>
          <a:xfrm>
            <a:off x="323525" y="2177775"/>
            <a:ext cx="3780300" cy="2254200"/>
          </a:xfrm>
          <a:prstGeom prst="rect">
            <a:avLst/>
          </a:prstGeom>
          <a:noFill/>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rgbClr val="FFFFFF"/>
              </a:buClr>
              <a:buSzPts val="1400"/>
              <a:buChar char="●"/>
              <a:defRPr sz="1400">
                <a:solidFill>
                  <a:srgbClr val="FFFFFF"/>
                </a:solidFill>
              </a:defRPr>
            </a:lvl1pPr>
            <a:lvl2pPr indent="-304800" lvl="1" marL="914400" algn="l">
              <a:lnSpc>
                <a:spcPct val="115000"/>
              </a:lnSpc>
              <a:spcBef>
                <a:spcPts val="1600"/>
              </a:spcBef>
              <a:spcAft>
                <a:spcPts val="0"/>
              </a:spcAft>
              <a:buClr>
                <a:srgbClr val="FFFFFF"/>
              </a:buClr>
              <a:buSzPts val="1200"/>
              <a:buChar char="○"/>
              <a:defRPr sz="1200">
                <a:solidFill>
                  <a:srgbClr val="FFFFFF"/>
                </a:solidFill>
              </a:defRPr>
            </a:lvl2pPr>
            <a:lvl3pPr indent="-304800" lvl="2" marL="1371600" algn="l">
              <a:lnSpc>
                <a:spcPct val="115000"/>
              </a:lnSpc>
              <a:spcBef>
                <a:spcPts val="1600"/>
              </a:spcBef>
              <a:spcAft>
                <a:spcPts val="0"/>
              </a:spcAft>
              <a:buClr>
                <a:srgbClr val="FFFFFF"/>
              </a:buClr>
              <a:buSzPts val="1200"/>
              <a:buChar char="■"/>
              <a:defRPr sz="1200">
                <a:solidFill>
                  <a:srgbClr val="FFFFFF"/>
                </a:solidFill>
              </a:defRPr>
            </a:lvl3pPr>
            <a:lvl4pPr indent="-304800" lvl="3" marL="1828800" algn="l">
              <a:lnSpc>
                <a:spcPct val="115000"/>
              </a:lnSpc>
              <a:spcBef>
                <a:spcPts val="1600"/>
              </a:spcBef>
              <a:spcAft>
                <a:spcPts val="0"/>
              </a:spcAft>
              <a:buClr>
                <a:srgbClr val="FFFFFF"/>
              </a:buClr>
              <a:buSzPts val="1200"/>
              <a:buChar char="●"/>
              <a:defRPr sz="1200">
                <a:solidFill>
                  <a:srgbClr val="FFFFFF"/>
                </a:solidFill>
              </a:defRPr>
            </a:lvl4pPr>
            <a:lvl5pPr indent="-304800" lvl="4" marL="2286000" algn="l">
              <a:lnSpc>
                <a:spcPct val="115000"/>
              </a:lnSpc>
              <a:spcBef>
                <a:spcPts val="1600"/>
              </a:spcBef>
              <a:spcAft>
                <a:spcPts val="0"/>
              </a:spcAft>
              <a:buClr>
                <a:srgbClr val="FFFFFF"/>
              </a:buClr>
              <a:buSzPts val="1200"/>
              <a:buChar char="○"/>
              <a:defRPr sz="1200">
                <a:solidFill>
                  <a:srgbClr val="FFFFFF"/>
                </a:solidFill>
              </a:defRPr>
            </a:lvl5pPr>
            <a:lvl6pPr indent="-304800" lvl="5" marL="2743200" algn="l">
              <a:lnSpc>
                <a:spcPct val="115000"/>
              </a:lnSpc>
              <a:spcBef>
                <a:spcPts val="1600"/>
              </a:spcBef>
              <a:spcAft>
                <a:spcPts val="0"/>
              </a:spcAft>
              <a:buClr>
                <a:srgbClr val="FFFFFF"/>
              </a:buClr>
              <a:buSzPts val="1200"/>
              <a:buChar char="■"/>
              <a:defRPr sz="1200">
                <a:solidFill>
                  <a:srgbClr val="FFFFFF"/>
                </a:solidFill>
              </a:defRPr>
            </a:lvl6pPr>
            <a:lvl7pPr indent="-304800" lvl="6" marL="3200400" algn="l">
              <a:lnSpc>
                <a:spcPct val="115000"/>
              </a:lnSpc>
              <a:spcBef>
                <a:spcPts val="1600"/>
              </a:spcBef>
              <a:spcAft>
                <a:spcPts val="0"/>
              </a:spcAft>
              <a:buClr>
                <a:srgbClr val="FFFFFF"/>
              </a:buClr>
              <a:buSzPts val="1200"/>
              <a:buChar char="●"/>
              <a:defRPr sz="1200">
                <a:solidFill>
                  <a:srgbClr val="FFFFFF"/>
                </a:solidFill>
              </a:defRPr>
            </a:lvl7pPr>
            <a:lvl8pPr indent="-304800" lvl="7" marL="3657600" algn="l">
              <a:lnSpc>
                <a:spcPct val="115000"/>
              </a:lnSpc>
              <a:spcBef>
                <a:spcPts val="1600"/>
              </a:spcBef>
              <a:spcAft>
                <a:spcPts val="0"/>
              </a:spcAft>
              <a:buClr>
                <a:srgbClr val="FFFFFF"/>
              </a:buClr>
              <a:buSzPts val="1200"/>
              <a:buChar char="○"/>
              <a:defRPr sz="1200">
                <a:solidFill>
                  <a:srgbClr val="FFFFFF"/>
                </a:solidFill>
              </a:defRPr>
            </a:lvl8pPr>
            <a:lvl9pPr indent="-304800" lvl="8" marL="411480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219" name="Google Shape;219;p2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AUTOLAYOUT_11">
    <p:bg>
      <p:bgPr>
        <a:solidFill>
          <a:srgbClr val="FFFFFF"/>
        </a:solidFill>
      </p:bgPr>
    </p:bg>
    <p:spTree>
      <p:nvGrpSpPr>
        <p:cNvPr id="220" name="Shape 220"/>
        <p:cNvGrpSpPr/>
        <p:nvPr/>
      </p:nvGrpSpPr>
      <p:grpSpPr>
        <a:xfrm>
          <a:off x="0" y="0"/>
          <a:ext cx="0" cy="0"/>
          <a:chOff x="0" y="0"/>
          <a:chExt cx="0" cy="0"/>
        </a:xfrm>
      </p:grpSpPr>
      <p:sp>
        <p:nvSpPr>
          <p:cNvPr id="221" name="Google Shape;221;p2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5"/>
          <p:cNvSpPr/>
          <p:nvPr/>
        </p:nvSpPr>
        <p:spPr>
          <a:xfrm>
            <a:off x="188400" y="188400"/>
            <a:ext cx="8767200" cy="476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5"/>
          <p:cNvSpPr/>
          <p:nvPr/>
        </p:nvSpPr>
        <p:spPr>
          <a:xfrm>
            <a:off x="282600" y="282600"/>
            <a:ext cx="8578800" cy="4578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4" name="Google Shape;224;p25"/>
          <p:cNvCxnSpPr/>
          <p:nvPr/>
        </p:nvCxnSpPr>
        <p:spPr>
          <a:xfrm>
            <a:off x="282600" y="4607275"/>
            <a:ext cx="423000" cy="0"/>
          </a:xfrm>
          <a:prstGeom prst="straightConnector1">
            <a:avLst/>
          </a:prstGeom>
          <a:noFill/>
          <a:ln cap="flat" cmpd="sng" w="19050">
            <a:solidFill>
              <a:schemeClr val="dk1"/>
            </a:solidFill>
            <a:prstDash val="solid"/>
            <a:round/>
            <a:headEnd len="sm" w="sm" type="none"/>
            <a:tailEnd len="sm" w="sm" type="none"/>
          </a:ln>
        </p:spPr>
      </p:cxnSp>
      <p:cxnSp>
        <p:nvCxnSpPr>
          <p:cNvPr id="225" name="Google Shape;225;p25"/>
          <p:cNvCxnSpPr/>
          <p:nvPr/>
        </p:nvCxnSpPr>
        <p:spPr>
          <a:xfrm>
            <a:off x="8438400" y="536225"/>
            <a:ext cx="423000" cy="0"/>
          </a:xfrm>
          <a:prstGeom prst="straightConnector1">
            <a:avLst/>
          </a:prstGeom>
          <a:noFill/>
          <a:ln cap="flat" cmpd="sng" w="19050">
            <a:solidFill>
              <a:schemeClr val="dk1"/>
            </a:solidFill>
            <a:prstDash val="solid"/>
            <a:round/>
            <a:headEnd len="sm" w="sm" type="none"/>
            <a:tailEnd len="sm" w="sm" type="none"/>
          </a:ln>
        </p:spPr>
      </p:cxnSp>
      <p:sp>
        <p:nvSpPr>
          <p:cNvPr id="226" name="Google Shape;226;p25"/>
          <p:cNvSpPr txBox="1"/>
          <p:nvPr>
            <p:ph type="title"/>
          </p:nvPr>
        </p:nvSpPr>
        <p:spPr>
          <a:xfrm>
            <a:off x="1960500" y="1897200"/>
            <a:ext cx="5223000" cy="980700"/>
          </a:xfrm>
          <a:prstGeom prst="rect">
            <a:avLst/>
          </a:prstGeom>
          <a:noFill/>
        </p:spPr>
        <p:txBody>
          <a:bodyPr anchorCtr="0" anchor="ctr" bIns="91425" lIns="91425" spcFirstLastPara="1" rIns="91425" wrap="square" tIns="91425">
            <a:noAutofit/>
          </a:bodyPr>
          <a:lstStyle>
            <a:lvl1pPr lvl="0" algn="ctr">
              <a:lnSpc>
                <a:spcPct val="100000"/>
              </a:lnSpc>
              <a:spcBef>
                <a:spcPts val="0"/>
              </a:spcBef>
              <a:spcAft>
                <a:spcPts val="0"/>
              </a:spcAft>
              <a:buNone/>
              <a:defRPr b="1" sz="2400">
                <a:solidFill>
                  <a:schemeClr val="dk1"/>
                </a:solidFill>
              </a:defRPr>
            </a:lvl1pPr>
            <a:lvl2pPr lvl="1" algn="ctr">
              <a:lnSpc>
                <a:spcPct val="100000"/>
              </a:lnSpc>
              <a:spcBef>
                <a:spcPts val="0"/>
              </a:spcBef>
              <a:spcAft>
                <a:spcPts val="0"/>
              </a:spcAft>
              <a:buNone/>
              <a:defRPr b="1" sz="2400">
                <a:solidFill>
                  <a:schemeClr val="dk1"/>
                </a:solidFill>
              </a:defRPr>
            </a:lvl2pPr>
            <a:lvl3pPr lvl="2" algn="ctr">
              <a:lnSpc>
                <a:spcPct val="100000"/>
              </a:lnSpc>
              <a:spcBef>
                <a:spcPts val="0"/>
              </a:spcBef>
              <a:spcAft>
                <a:spcPts val="0"/>
              </a:spcAft>
              <a:buNone/>
              <a:defRPr b="1" sz="2400">
                <a:solidFill>
                  <a:schemeClr val="dk1"/>
                </a:solidFill>
              </a:defRPr>
            </a:lvl3pPr>
            <a:lvl4pPr lvl="3" algn="ctr">
              <a:lnSpc>
                <a:spcPct val="100000"/>
              </a:lnSpc>
              <a:spcBef>
                <a:spcPts val="0"/>
              </a:spcBef>
              <a:spcAft>
                <a:spcPts val="0"/>
              </a:spcAft>
              <a:buNone/>
              <a:defRPr b="1" sz="2400">
                <a:solidFill>
                  <a:schemeClr val="dk1"/>
                </a:solidFill>
              </a:defRPr>
            </a:lvl4pPr>
            <a:lvl5pPr lvl="4" algn="ctr">
              <a:lnSpc>
                <a:spcPct val="100000"/>
              </a:lnSpc>
              <a:spcBef>
                <a:spcPts val="0"/>
              </a:spcBef>
              <a:spcAft>
                <a:spcPts val="0"/>
              </a:spcAft>
              <a:buNone/>
              <a:defRPr b="1" sz="2400">
                <a:solidFill>
                  <a:schemeClr val="dk1"/>
                </a:solidFill>
              </a:defRPr>
            </a:lvl5pPr>
            <a:lvl6pPr lvl="5" algn="ctr">
              <a:lnSpc>
                <a:spcPct val="100000"/>
              </a:lnSpc>
              <a:spcBef>
                <a:spcPts val="0"/>
              </a:spcBef>
              <a:spcAft>
                <a:spcPts val="0"/>
              </a:spcAft>
              <a:buNone/>
              <a:defRPr b="1" sz="2400">
                <a:solidFill>
                  <a:schemeClr val="dk1"/>
                </a:solidFill>
              </a:defRPr>
            </a:lvl6pPr>
            <a:lvl7pPr lvl="6" algn="ctr">
              <a:lnSpc>
                <a:spcPct val="100000"/>
              </a:lnSpc>
              <a:spcBef>
                <a:spcPts val="0"/>
              </a:spcBef>
              <a:spcAft>
                <a:spcPts val="0"/>
              </a:spcAft>
              <a:buNone/>
              <a:defRPr b="1" sz="2400">
                <a:solidFill>
                  <a:schemeClr val="dk1"/>
                </a:solidFill>
              </a:defRPr>
            </a:lvl7pPr>
            <a:lvl8pPr lvl="7" algn="ctr">
              <a:lnSpc>
                <a:spcPct val="100000"/>
              </a:lnSpc>
              <a:spcBef>
                <a:spcPts val="0"/>
              </a:spcBef>
              <a:spcAft>
                <a:spcPts val="0"/>
              </a:spcAft>
              <a:buNone/>
              <a:defRPr b="1" sz="2400">
                <a:solidFill>
                  <a:schemeClr val="dk1"/>
                </a:solidFill>
              </a:defRPr>
            </a:lvl8pPr>
            <a:lvl9pPr lvl="8" algn="ctr">
              <a:lnSpc>
                <a:spcPct val="100000"/>
              </a:lnSpc>
              <a:spcBef>
                <a:spcPts val="0"/>
              </a:spcBef>
              <a:spcAft>
                <a:spcPts val="0"/>
              </a:spcAft>
              <a:buNone/>
              <a:defRPr b="1" sz="2400">
                <a:solidFill>
                  <a:schemeClr val="dk1"/>
                </a:solidFill>
              </a:defRPr>
            </a:lvl9pPr>
          </a:lstStyle>
          <a:p/>
        </p:txBody>
      </p:sp>
      <p:sp>
        <p:nvSpPr>
          <p:cNvPr id="227" name="Google Shape;227;p25"/>
          <p:cNvSpPr txBox="1"/>
          <p:nvPr>
            <p:ph idx="1" type="subTitle"/>
          </p:nvPr>
        </p:nvSpPr>
        <p:spPr>
          <a:xfrm>
            <a:off x="1960500" y="2892024"/>
            <a:ext cx="5223000" cy="354300"/>
          </a:xfrm>
          <a:prstGeom prst="rect">
            <a:avLst/>
          </a:prstGeom>
          <a:noFill/>
        </p:spPr>
        <p:txBody>
          <a:bodyPr anchorCtr="0" anchor="ctr" bIns="91425" lIns="91425" spcFirstLastPara="1" rIns="91425" wrap="square" tIns="91425">
            <a:noAutofit/>
          </a:bodyPr>
          <a:lstStyle>
            <a:lvl1pPr lvl="0" algn="ctr">
              <a:lnSpc>
                <a:spcPct val="100000"/>
              </a:lnSpc>
              <a:spcBef>
                <a:spcPts val="0"/>
              </a:spcBef>
              <a:spcAft>
                <a:spcPts val="0"/>
              </a:spcAft>
              <a:buClr>
                <a:schemeClr val="dk2"/>
              </a:buClr>
              <a:buSzPts val="1200"/>
              <a:buNone/>
              <a:defRPr sz="1200">
                <a:solidFill>
                  <a:schemeClr val="dk2"/>
                </a:solidFill>
              </a:defRPr>
            </a:lvl1pPr>
            <a:lvl2pPr lvl="1" algn="ctr">
              <a:lnSpc>
                <a:spcPct val="100000"/>
              </a:lnSpc>
              <a:spcBef>
                <a:spcPts val="0"/>
              </a:spcBef>
              <a:spcAft>
                <a:spcPts val="0"/>
              </a:spcAft>
              <a:buClr>
                <a:schemeClr val="dk2"/>
              </a:buClr>
              <a:buSzPts val="1200"/>
              <a:buNone/>
              <a:defRPr sz="1200">
                <a:solidFill>
                  <a:schemeClr val="dk2"/>
                </a:solidFill>
              </a:defRPr>
            </a:lvl2pPr>
            <a:lvl3pPr lvl="2" algn="ctr">
              <a:lnSpc>
                <a:spcPct val="100000"/>
              </a:lnSpc>
              <a:spcBef>
                <a:spcPts val="0"/>
              </a:spcBef>
              <a:spcAft>
                <a:spcPts val="0"/>
              </a:spcAft>
              <a:buClr>
                <a:schemeClr val="dk2"/>
              </a:buClr>
              <a:buSzPts val="1200"/>
              <a:buNone/>
              <a:defRPr sz="1200">
                <a:solidFill>
                  <a:schemeClr val="dk2"/>
                </a:solidFill>
              </a:defRPr>
            </a:lvl3pPr>
            <a:lvl4pPr lvl="3" algn="ctr">
              <a:lnSpc>
                <a:spcPct val="100000"/>
              </a:lnSpc>
              <a:spcBef>
                <a:spcPts val="0"/>
              </a:spcBef>
              <a:spcAft>
                <a:spcPts val="0"/>
              </a:spcAft>
              <a:buClr>
                <a:schemeClr val="dk2"/>
              </a:buClr>
              <a:buSzPts val="1200"/>
              <a:buNone/>
              <a:defRPr sz="1200">
                <a:solidFill>
                  <a:schemeClr val="dk2"/>
                </a:solidFill>
              </a:defRPr>
            </a:lvl4pPr>
            <a:lvl5pPr lvl="4" algn="ctr">
              <a:lnSpc>
                <a:spcPct val="100000"/>
              </a:lnSpc>
              <a:spcBef>
                <a:spcPts val="0"/>
              </a:spcBef>
              <a:spcAft>
                <a:spcPts val="0"/>
              </a:spcAft>
              <a:buClr>
                <a:schemeClr val="dk2"/>
              </a:buClr>
              <a:buSzPts val="1200"/>
              <a:buNone/>
              <a:defRPr sz="1200">
                <a:solidFill>
                  <a:schemeClr val="dk2"/>
                </a:solidFill>
              </a:defRPr>
            </a:lvl5pPr>
            <a:lvl6pPr lvl="5" algn="ctr">
              <a:lnSpc>
                <a:spcPct val="100000"/>
              </a:lnSpc>
              <a:spcBef>
                <a:spcPts val="0"/>
              </a:spcBef>
              <a:spcAft>
                <a:spcPts val="0"/>
              </a:spcAft>
              <a:buClr>
                <a:schemeClr val="dk2"/>
              </a:buClr>
              <a:buSzPts val="1200"/>
              <a:buNone/>
              <a:defRPr sz="1200">
                <a:solidFill>
                  <a:schemeClr val="dk2"/>
                </a:solidFill>
              </a:defRPr>
            </a:lvl6pPr>
            <a:lvl7pPr lvl="6" algn="ctr">
              <a:lnSpc>
                <a:spcPct val="100000"/>
              </a:lnSpc>
              <a:spcBef>
                <a:spcPts val="0"/>
              </a:spcBef>
              <a:spcAft>
                <a:spcPts val="0"/>
              </a:spcAft>
              <a:buClr>
                <a:schemeClr val="dk2"/>
              </a:buClr>
              <a:buSzPts val="1200"/>
              <a:buNone/>
              <a:defRPr sz="1200">
                <a:solidFill>
                  <a:schemeClr val="dk2"/>
                </a:solidFill>
              </a:defRPr>
            </a:lvl7pPr>
            <a:lvl8pPr lvl="7" algn="ctr">
              <a:lnSpc>
                <a:spcPct val="100000"/>
              </a:lnSpc>
              <a:spcBef>
                <a:spcPts val="0"/>
              </a:spcBef>
              <a:spcAft>
                <a:spcPts val="0"/>
              </a:spcAft>
              <a:buClr>
                <a:schemeClr val="dk2"/>
              </a:buClr>
              <a:buSzPts val="1200"/>
              <a:buNone/>
              <a:defRPr sz="1200">
                <a:solidFill>
                  <a:schemeClr val="dk2"/>
                </a:solidFill>
              </a:defRPr>
            </a:lvl8pPr>
            <a:lvl9pPr lvl="8" algn="ctr">
              <a:lnSpc>
                <a:spcPct val="100000"/>
              </a:lnSpc>
              <a:spcBef>
                <a:spcPts val="0"/>
              </a:spcBef>
              <a:spcAft>
                <a:spcPts val="0"/>
              </a:spcAft>
              <a:buClr>
                <a:schemeClr val="dk2"/>
              </a:buClr>
              <a:buSzPts val="1200"/>
              <a:buNone/>
              <a:defRPr sz="1200">
                <a:solidFill>
                  <a:schemeClr val="dk2"/>
                </a:solidFill>
              </a:defRPr>
            </a:lvl9pPr>
          </a:lstStyle>
          <a:p/>
        </p:txBody>
      </p:sp>
      <p:sp>
        <p:nvSpPr>
          <p:cNvPr id="228" name="Google Shape;228;p2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34"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 name="Google Shape;38;p4"/>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39" name="Google Shape;39;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40" name="Google Shape;40;p4">
            <a:hlinkClick/>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4">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2" name="Google Shape;42;p4">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3" name="Google Shape;43;p4">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4"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0" name="Google Shape;50;p5"/>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1" name="Google Shape;51;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52" name="Google Shape;52;p5">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 name="Google Shape;53;p5">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4" name="Google Shape;54;p5">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5" name="Google Shape;55;p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TITLE_AND_BODY_1">
    <p:spTree>
      <p:nvGrpSpPr>
        <p:cNvPr id="56" name="Shape 56"/>
        <p:cNvGrpSpPr/>
        <p:nvPr/>
      </p:nvGrpSpPr>
      <p:grpSpPr>
        <a:xfrm>
          <a:off x="0" y="0"/>
          <a:ext cx="0" cy="0"/>
          <a:chOff x="0" y="0"/>
          <a:chExt cx="0" cy="0"/>
        </a:xfrm>
      </p:grpSpPr>
      <p:sp>
        <p:nvSpPr>
          <p:cNvPr id="57" name="Google Shape;57;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9" name="Google Shape;59;p6">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 name="Google Shape;60;p6">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1" name="Google Shape;61;p6">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2" name="Google Shape;62;p6">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63" name="Google Shape;63;p6"/>
          <p:cNvSpPr txBox="1"/>
          <p:nvPr>
            <p:ph idx="1" type="body"/>
          </p:nvPr>
        </p:nvSpPr>
        <p:spPr>
          <a:xfrm>
            <a:off x="729450" y="1068650"/>
            <a:ext cx="7688700" cy="10344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64" name="Shape 64"/>
        <p:cNvGrpSpPr/>
        <p:nvPr/>
      </p:nvGrpSpPr>
      <p:grpSpPr>
        <a:xfrm>
          <a:off x="0" y="0"/>
          <a:ext cx="0" cy="0"/>
          <a:chOff x="0" y="0"/>
          <a:chExt cx="0" cy="0"/>
        </a:xfrm>
      </p:grpSpPr>
      <p:pic>
        <p:nvPicPr>
          <p:cNvPr descr="shutterstock_31891705.jpg" id="65" name="Google Shape;65;p7"/>
          <p:cNvPicPr preferRelativeResize="0"/>
          <p:nvPr/>
        </p:nvPicPr>
        <p:blipFill rotWithShape="1">
          <a:blip r:embed="rId2">
            <a:alphaModFix/>
          </a:blip>
          <a:srcRect b="11971" l="0" r="0" t="11971"/>
          <a:stretch/>
        </p:blipFill>
        <p:spPr>
          <a:xfrm>
            <a:off x="0" y="487825"/>
            <a:ext cx="9143999" cy="4655673"/>
          </a:xfrm>
          <a:prstGeom prst="rect">
            <a:avLst/>
          </a:prstGeom>
          <a:noFill/>
          <a:ln>
            <a:noFill/>
          </a:ln>
        </p:spPr>
      </p:pic>
      <p:sp>
        <p:nvSpPr>
          <p:cNvPr id="66" name="Google Shape;66;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
        <p:nvSpPr>
          <p:cNvPr id="68" name="Google Shape;68;p7">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 name="Google Shape;69;p7">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0" name="Google Shape;70;p7">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1" name="Google Shape;71;p7">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72" name="Google Shape;72;p7"/>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 name="Google Shape;78;p8"/>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79" name="Google Shape;79;p8"/>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0" name="Google Shape;80;p8"/>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1" name="Google Shape;81;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82" name="Google Shape;82;p8">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 name="Google Shape;83;p8">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4" name="Google Shape;84;p8">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5" name="Google Shape;85;p8">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p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 name="Google Shape;88;p9"/>
          <p:cNvGrpSpPr/>
          <p:nvPr/>
        </p:nvGrpSpPr>
        <p:grpSpPr>
          <a:xfrm>
            <a:off x="830392" y="1191256"/>
            <a:ext cx="745763" cy="45826"/>
            <a:chOff x="4580561" y="2589004"/>
            <a:chExt cx="1064464" cy="25200"/>
          </a:xfrm>
        </p:grpSpPr>
        <p:sp>
          <p:nvSpPr>
            <p:cNvPr id="89" name="Google Shape;89;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p9"/>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92" name="Google Shape;92;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93" name="Google Shape;93;p9">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 name="Google Shape;94;p9">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5" name="Google Shape;95;p9">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6" name="Google Shape;96;p9">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7"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 name="Google Shape;102;p10"/>
          <p:cNvSpPr txBox="1"/>
          <p:nvPr>
            <p:ph type="title"/>
          </p:nvPr>
        </p:nvSpPr>
        <p:spPr>
          <a:xfrm>
            <a:off x="730000" y="13186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03" name="Google Shape;103;p10"/>
          <p:cNvSpPr txBox="1"/>
          <p:nvPr>
            <p:ph idx="1" type="body"/>
          </p:nvPr>
        </p:nvSpPr>
        <p:spPr>
          <a:xfrm>
            <a:off x="721225" y="27817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4" name="Google Shape;104;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05" name="Google Shape;105;p10">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 name="Google Shape;106;p10">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7" name="Google Shape;107;p10">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8" name="Google Shape;108;p10">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9.jpg"/><Relationship Id="rId5"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3.jpg"/><Relationship Id="rId5"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6"/>
          <p:cNvSpPr txBox="1"/>
          <p:nvPr>
            <p:ph type="title"/>
          </p:nvPr>
        </p:nvSpPr>
        <p:spPr>
          <a:xfrm>
            <a:off x="1682250" y="1478450"/>
            <a:ext cx="5779500" cy="133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sz="3000"/>
              <a:t>Transitioning from Corrections to an </a:t>
            </a:r>
            <a:r>
              <a:rPr lang="en-GB" sz="3000"/>
              <a:t>Independent</a:t>
            </a:r>
            <a:r>
              <a:rPr lang="en-GB" sz="3000"/>
              <a:t> </a:t>
            </a:r>
            <a:endParaRPr sz="3000"/>
          </a:p>
          <a:p>
            <a:pPr indent="0" lvl="0" marL="0" rtl="0" algn="ctr">
              <a:spcBef>
                <a:spcPts val="0"/>
              </a:spcBef>
              <a:spcAft>
                <a:spcPts val="0"/>
              </a:spcAft>
              <a:buNone/>
            </a:pPr>
            <a:r>
              <a:rPr lang="en-GB" sz="3000"/>
              <a:t>Braille Contractor</a:t>
            </a:r>
            <a:endParaRPr sz="3000"/>
          </a:p>
        </p:txBody>
      </p:sp>
      <p:sp>
        <p:nvSpPr>
          <p:cNvPr id="234" name="Google Shape;234;p26"/>
          <p:cNvSpPr txBox="1"/>
          <p:nvPr>
            <p:ph idx="1" type="subTitle"/>
          </p:nvPr>
        </p:nvSpPr>
        <p:spPr>
          <a:xfrm>
            <a:off x="1960500" y="2892024"/>
            <a:ext cx="5223000" cy="35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GB" sz="1900"/>
              <a:t>An open discussion of paths to success</a:t>
            </a:r>
            <a:endParaRPr b="1" sz="1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5"/>
          <p:cNvSpPr txBox="1"/>
          <p:nvPr>
            <p:ph type="ctrTitle"/>
          </p:nvPr>
        </p:nvSpPr>
        <p:spPr>
          <a:xfrm>
            <a:off x="1884750" y="959700"/>
            <a:ext cx="6687600" cy="307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Two men look out the same prison bars; one sees mud and the other stars.</a:t>
            </a:r>
            <a:endParaRPr/>
          </a:p>
          <a:p>
            <a:pPr indent="0" lvl="0" marL="914400" rtl="0" algn="l">
              <a:spcBef>
                <a:spcPts val="0"/>
              </a:spcBef>
              <a:spcAft>
                <a:spcPts val="0"/>
              </a:spcAft>
              <a:buNone/>
            </a:pPr>
            <a:r>
              <a:rPr lang="en-GB" sz="2200"/>
              <a:t>--Frederick Langbridge</a:t>
            </a:r>
            <a:endParaRPr sz="2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8" name="Shape 238"/>
        <p:cNvGrpSpPr/>
        <p:nvPr/>
      </p:nvGrpSpPr>
      <p:grpSpPr>
        <a:xfrm>
          <a:off x="0" y="0"/>
          <a:ext cx="0" cy="0"/>
          <a:chOff x="0" y="0"/>
          <a:chExt cx="0" cy="0"/>
        </a:xfrm>
      </p:grpSpPr>
      <p:sp>
        <p:nvSpPr>
          <p:cNvPr id="239" name="Google Shape;239;p27"/>
          <p:cNvSpPr txBox="1"/>
          <p:nvPr>
            <p:ph type="title"/>
          </p:nvPr>
        </p:nvSpPr>
        <p:spPr>
          <a:xfrm>
            <a:off x="729450" y="1367864"/>
            <a:ext cx="7688400" cy="535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solidFill>
                  <a:srgbClr val="EFEFEF"/>
                </a:solidFill>
              </a:rPr>
              <a:t>Expectations</a:t>
            </a:r>
            <a:endParaRPr sz="1000">
              <a:solidFill>
                <a:srgbClr val="EFEFEF"/>
              </a:solidFill>
            </a:endParaRPr>
          </a:p>
        </p:txBody>
      </p:sp>
      <p:pic>
        <p:nvPicPr>
          <p:cNvPr id="240" name="Google Shape;240;p27"/>
          <p:cNvPicPr preferRelativeResize="0"/>
          <p:nvPr/>
        </p:nvPicPr>
        <p:blipFill rotWithShape="1">
          <a:blip r:embed="rId3">
            <a:alphaModFix/>
          </a:blip>
          <a:srcRect b="16207" l="0" r="0" t="16207"/>
          <a:stretch/>
        </p:blipFill>
        <p:spPr>
          <a:xfrm>
            <a:off x="830400" y="2091180"/>
            <a:ext cx="2501200" cy="1267837"/>
          </a:xfrm>
          <a:prstGeom prst="rect">
            <a:avLst/>
          </a:prstGeom>
          <a:noFill/>
          <a:ln>
            <a:noFill/>
          </a:ln>
        </p:spPr>
      </p:pic>
      <p:sp>
        <p:nvSpPr>
          <p:cNvPr id="241" name="Google Shape;241;p27"/>
          <p:cNvSpPr txBox="1"/>
          <p:nvPr/>
        </p:nvSpPr>
        <p:spPr>
          <a:xfrm>
            <a:off x="862816" y="2418212"/>
            <a:ext cx="586500" cy="9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600"/>
              </a:spcAft>
              <a:buNone/>
            </a:pPr>
            <a:r>
              <a:rPr b="1" lang="en-GB" sz="3000">
                <a:solidFill>
                  <a:srgbClr val="FFFFFF"/>
                </a:solidFill>
                <a:latin typeface="Lato"/>
                <a:ea typeface="Lato"/>
                <a:cs typeface="Lato"/>
                <a:sym typeface="Lato"/>
              </a:rPr>
              <a:t>01 </a:t>
            </a:r>
            <a:endParaRPr b="1" sz="3000">
              <a:solidFill>
                <a:srgbClr val="FFFFFF"/>
              </a:solidFill>
              <a:latin typeface="Raleway"/>
              <a:ea typeface="Raleway"/>
              <a:cs typeface="Raleway"/>
              <a:sym typeface="Raleway"/>
            </a:endParaRPr>
          </a:p>
        </p:txBody>
      </p:sp>
      <p:grpSp>
        <p:nvGrpSpPr>
          <p:cNvPr id="242" name="Google Shape;242;p27"/>
          <p:cNvGrpSpPr/>
          <p:nvPr/>
        </p:nvGrpSpPr>
        <p:grpSpPr>
          <a:xfrm>
            <a:off x="830400" y="3274596"/>
            <a:ext cx="2501700" cy="1353953"/>
            <a:chOff x="830400" y="3274596"/>
            <a:chExt cx="2501700" cy="1353953"/>
          </a:xfrm>
        </p:grpSpPr>
        <p:sp>
          <p:nvSpPr>
            <p:cNvPr id="243" name="Google Shape;243;p27"/>
            <p:cNvSpPr/>
            <p:nvPr/>
          </p:nvSpPr>
          <p:spPr>
            <a:xfrm>
              <a:off x="830400" y="3360750"/>
              <a:ext cx="2501700" cy="126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7"/>
            <p:cNvSpPr/>
            <p:nvPr/>
          </p:nvSpPr>
          <p:spPr>
            <a:xfrm>
              <a:off x="1059092" y="3274596"/>
              <a:ext cx="219600" cy="936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5" name="Google Shape;245;p27"/>
          <p:cNvSpPr txBox="1"/>
          <p:nvPr>
            <p:ph type="title"/>
          </p:nvPr>
        </p:nvSpPr>
        <p:spPr>
          <a:xfrm>
            <a:off x="967528" y="3455478"/>
            <a:ext cx="2238300" cy="43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1000"/>
              <a:t>Learn Braille</a:t>
            </a:r>
            <a:endParaRPr sz="1000"/>
          </a:p>
        </p:txBody>
      </p:sp>
      <p:sp>
        <p:nvSpPr>
          <p:cNvPr id="246" name="Google Shape;246;p27"/>
          <p:cNvSpPr txBox="1"/>
          <p:nvPr>
            <p:ph idx="4294967295" type="body"/>
          </p:nvPr>
        </p:nvSpPr>
        <p:spPr>
          <a:xfrm>
            <a:off x="967528" y="3885655"/>
            <a:ext cx="2238300" cy="649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100"/>
              <a:t>Get Literary Certification and Textbook Certification.</a:t>
            </a:r>
            <a:endParaRPr sz="1100"/>
          </a:p>
        </p:txBody>
      </p:sp>
      <p:pic>
        <p:nvPicPr>
          <p:cNvPr id="247" name="Google Shape;247;p27"/>
          <p:cNvPicPr preferRelativeResize="0"/>
          <p:nvPr/>
        </p:nvPicPr>
        <p:blipFill rotWithShape="1">
          <a:blip r:embed="rId4">
            <a:alphaModFix/>
          </a:blip>
          <a:srcRect b="16207" l="0" r="0" t="16207"/>
          <a:stretch/>
        </p:blipFill>
        <p:spPr>
          <a:xfrm>
            <a:off x="3332867" y="3359013"/>
            <a:ext cx="2501201" cy="1267835"/>
          </a:xfrm>
          <a:prstGeom prst="rect">
            <a:avLst/>
          </a:prstGeom>
          <a:noFill/>
          <a:ln>
            <a:noFill/>
          </a:ln>
        </p:spPr>
      </p:pic>
      <p:sp>
        <p:nvSpPr>
          <p:cNvPr id="248" name="Google Shape;248;p27"/>
          <p:cNvSpPr txBox="1"/>
          <p:nvPr/>
        </p:nvSpPr>
        <p:spPr>
          <a:xfrm>
            <a:off x="3389243" y="3563077"/>
            <a:ext cx="586500" cy="9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600"/>
              </a:spcAft>
              <a:buNone/>
            </a:pPr>
            <a:r>
              <a:rPr b="1" lang="en-GB" sz="3000">
                <a:solidFill>
                  <a:srgbClr val="FFFFFF"/>
                </a:solidFill>
                <a:latin typeface="Lato"/>
                <a:ea typeface="Lato"/>
                <a:cs typeface="Lato"/>
                <a:sym typeface="Lato"/>
              </a:rPr>
              <a:t>02 </a:t>
            </a:r>
            <a:endParaRPr b="1" sz="3000">
              <a:solidFill>
                <a:srgbClr val="FFFFFF"/>
              </a:solidFill>
              <a:latin typeface="Raleway"/>
              <a:ea typeface="Raleway"/>
              <a:cs typeface="Raleway"/>
              <a:sym typeface="Raleway"/>
            </a:endParaRPr>
          </a:p>
        </p:txBody>
      </p:sp>
      <p:grpSp>
        <p:nvGrpSpPr>
          <p:cNvPr id="249" name="Google Shape;249;p27"/>
          <p:cNvGrpSpPr/>
          <p:nvPr/>
        </p:nvGrpSpPr>
        <p:grpSpPr>
          <a:xfrm flipH="1" rot="10800000">
            <a:off x="3332867" y="2091171"/>
            <a:ext cx="2501700" cy="1353953"/>
            <a:chOff x="830400" y="3274596"/>
            <a:chExt cx="2501700" cy="1353953"/>
          </a:xfrm>
        </p:grpSpPr>
        <p:sp>
          <p:nvSpPr>
            <p:cNvPr id="250" name="Google Shape;250;p27"/>
            <p:cNvSpPr/>
            <p:nvPr/>
          </p:nvSpPr>
          <p:spPr>
            <a:xfrm>
              <a:off x="830400" y="3360750"/>
              <a:ext cx="2501700" cy="126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7"/>
            <p:cNvSpPr/>
            <p:nvPr/>
          </p:nvSpPr>
          <p:spPr>
            <a:xfrm>
              <a:off x="1059092" y="3274596"/>
              <a:ext cx="219600" cy="936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2" name="Google Shape;252;p27"/>
          <p:cNvSpPr txBox="1"/>
          <p:nvPr>
            <p:ph type="title"/>
          </p:nvPr>
        </p:nvSpPr>
        <p:spPr>
          <a:xfrm>
            <a:off x="3464303" y="2176242"/>
            <a:ext cx="2238300" cy="43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1000"/>
              <a:t>Become a proficient transcriber</a:t>
            </a:r>
            <a:endParaRPr sz="1000"/>
          </a:p>
        </p:txBody>
      </p:sp>
      <p:sp>
        <p:nvSpPr>
          <p:cNvPr id="253" name="Google Shape;253;p27"/>
          <p:cNvSpPr txBox="1"/>
          <p:nvPr>
            <p:ph idx="4294967295" type="body"/>
          </p:nvPr>
        </p:nvSpPr>
        <p:spPr>
          <a:xfrm>
            <a:off x="3464303" y="2606419"/>
            <a:ext cx="2238300" cy="649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100"/>
              <a:t>Learn the Nemeth Code, do a few projects and feel confident in your abilities</a:t>
            </a:r>
            <a:endParaRPr sz="1100"/>
          </a:p>
        </p:txBody>
      </p:sp>
      <p:pic>
        <p:nvPicPr>
          <p:cNvPr id="254" name="Google Shape;254;p27"/>
          <p:cNvPicPr preferRelativeResize="0"/>
          <p:nvPr/>
        </p:nvPicPr>
        <p:blipFill rotWithShape="1">
          <a:blip r:embed="rId5">
            <a:alphaModFix/>
          </a:blip>
          <a:srcRect b="3192" l="0" r="0" t="3183"/>
          <a:stretch/>
        </p:blipFill>
        <p:spPr>
          <a:xfrm>
            <a:off x="5832591" y="2091175"/>
            <a:ext cx="2501200" cy="1267840"/>
          </a:xfrm>
          <a:prstGeom prst="rect">
            <a:avLst/>
          </a:prstGeom>
          <a:noFill/>
          <a:ln>
            <a:noFill/>
          </a:ln>
        </p:spPr>
      </p:pic>
      <p:sp>
        <p:nvSpPr>
          <p:cNvPr id="255" name="Google Shape;255;p27"/>
          <p:cNvSpPr txBox="1"/>
          <p:nvPr/>
        </p:nvSpPr>
        <p:spPr>
          <a:xfrm>
            <a:off x="5856250" y="2418200"/>
            <a:ext cx="586500" cy="9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600"/>
              </a:spcAft>
              <a:buNone/>
            </a:pPr>
            <a:r>
              <a:rPr b="1" lang="en-GB" sz="3000">
                <a:solidFill>
                  <a:srgbClr val="FFFFFF"/>
                </a:solidFill>
                <a:latin typeface="Lato"/>
                <a:ea typeface="Lato"/>
                <a:cs typeface="Lato"/>
                <a:sym typeface="Lato"/>
              </a:rPr>
              <a:t>03 </a:t>
            </a:r>
            <a:endParaRPr b="1" sz="3000">
              <a:solidFill>
                <a:srgbClr val="FFFFFF"/>
              </a:solidFill>
              <a:latin typeface="Raleway"/>
              <a:ea typeface="Raleway"/>
              <a:cs typeface="Raleway"/>
              <a:sym typeface="Raleway"/>
            </a:endParaRPr>
          </a:p>
        </p:txBody>
      </p:sp>
      <p:grpSp>
        <p:nvGrpSpPr>
          <p:cNvPr id="256" name="Google Shape;256;p27"/>
          <p:cNvGrpSpPr/>
          <p:nvPr/>
        </p:nvGrpSpPr>
        <p:grpSpPr>
          <a:xfrm>
            <a:off x="5832591" y="3274596"/>
            <a:ext cx="2501700" cy="1353953"/>
            <a:chOff x="830400" y="3274596"/>
            <a:chExt cx="2501700" cy="1353953"/>
          </a:xfrm>
        </p:grpSpPr>
        <p:sp>
          <p:nvSpPr>
            <p:cNvPr id="257" name="Google Shape;257;p27"/>
            <p:cNvSpPr/>
            <p:nvPr/>
          </p:nvSpPr>
          <p:spPr>
            <a:xfrm>
              <a:off x="830400" y="3360750"/>
              <a:ext cx="2501700" cy="126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7"/>
            <p:cNvSpPr/>
            <p:nvPr/>
          </p:nvSpPr>
          <p:spPr>
            <a:xfrm>
              <a:off x="1059092" y="3274596"/>
              <a:ext cx="219600" cy="936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9" name="Google Shape;259;p27"/>
          <p:cNvSpPr txBox="1"/>
          <p:nvPr>
            <p:ph type="title"/>
          </p:nvPr>
        </p:nvSpPr>
        <p:spPr>
          <a:xfrm>
            <a:off x="5960978" y="3455478"/>
            <a:ext cx="2238300" cy="43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1000"/>
              <a:t>Start a business</a:t>
            </a:r>
            <a:endParaRPr sz="1000"/>
          </a:p>
        </p:txBody>
      </p:sp>
      <p:sp>
        <p:nvSpPr>
          <p:cNvPr id="260" name="Google Shape;260;p27"/>
          <p:cNvSpPr txBox="1"/>
          <p:nvPr>
            <p:ph idx="4294967295" type="body"/>
          </p:nvPr>
        </p:nvSpPr>
        <p:spPr>
          <a:xfrm>
            <a:off x="5960978" y="3885655"/>
            <a:ext cx="2238300" cy="649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100"/>
              <a:t>Upon </a:t>
            </a:r>
            <a:r>
              <a:rPr lang="en-GB" sz="1100"/>
              <a:t>release</a:t>
            </a:r>
            <a:r>
              <a:rPr lang="en-GB" sz="1100"/>
              <a:t>, start a business and do the same work  from home.</a:t>
            </a:r>
            <a:endParaRPr sz="1100"/>
          </a:p>
        </p:txBody>
      </p:sp>
      <p:sp>
        <p:nvSpPr>
          <p:cNvPr id="261" name="Google Shape;261;p27"/>
          <p:cNvSpPr/>
          <p:nvPr/>
        </p:nvSpPr>
        <p:spPr>
          <a:xfrm>
            <a:off x="1143000" y="1063975"/>
            <a:ext cx="753900" cy="303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5" name="Shape 265"/>
        <p:cNvGrpSpPr/>
        <p:nvPr/>
      </p:nvGrpSpPr>
      <p:grpSpPr>
        <a:xfrm>
          <a:off x="0" y="0"/>
          <a:ext cx="0" cy="0"/>
          <a:chOff x="0" y="0"/>
          <a:chExt cx="0" cy="0"/>
        </a:xfrm>
      </p:grpSpPr>
      <p:sp>
        <p:nvSpPr>
          <p:cNvPr id="266" name="Google Shape;266;p28"/>
          <p:cNvSpPr txBox="1"/>
          <p:nvPr>
            <p:ph type="title"/>
          </p:nvPr>
        </p:nvSpPr>
        <p:spPr>
          <a:xfrm>
            <a:off x="729450" y="1367864"/>
            <a:ext cx="7688400" cy="535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solidFill>
                  <a:srgbClr val="EFEFEF"/>
                </a:solidFill>
              </a:rPr>
              <a:t>Reality</a:t>
            </a:r>
            <a:endParaRPr sz="1000">
              <a:solidFill>
                <a:srgbClr val="EFEFEF"/>
              </a:solidFill>
            </a:endParaRPr>
          </a:p>
        </p:txBody>
      </p:sp>
      <p:pic>
        <p:nvPicPr>
          <p:cNvPr id="267" name="Google Shape;267;p28"/>
          <p:cNvPicPr preferRelativeResize="0"/>
          <p:nvPr/>
        </p:nvPicPr>
        <p:blipFill rotWithShape="1">
          <a:blip r:embed="rId3">
            <a:alphaModFix/>
          </a:blip>
          <a:srcRect b="12000" l="0" r="0" t="12000"/>
          <a:stretch/>
        </p:blipFill>
        <p:spPr>
          <a:xfrm>
            <a:off x="830400" y="2091180"/>
            <a:ext cx="2501199" cy="1267838"/>
          </a:xfrm>
          <a:prstGeom prst="rect">
            <a:avLst/>
          </a:prstGeom>
          <a:noFill/>
          <a:ln>
            <a:noFill/>
          </a:ln>
        </p:spPr>
      </p:pic>
      <p:sp>
        <p:nvSpPr>
          <p:cNvPr id="268" name="Google Shape;268;p28"/>
          <p:cNvSpPr txBox="1"/>
          <p:nvPr/>
        </p:nvSpPr>
        <p:spPr>
          <a:xfrm>
            <a:off x="862816" y="2418212"/>
            <a:ext cx="586500" cy="9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600"/>
              </a:spcAft>
              <a:buNone/>
            </a:pPr>
            <a:r>
              <a:rPr b="1" lang="en-GB" sz="3000">
                <a:solidFill>
                  <a:srgbClr val="FFFFFF"/>
                </a:solidFill>
                <a:latin typeface="Lato"/>
                <a:ea typeface="Lato"/>
                <a:cs typeface="Lato"/>
                <a:sym typeface="Lato"/>
              </a:rPr>
              <a:t>01 </a:t>
            </a:r>
            <a:endParaRPr b="1" sz="3000">
              <a:solidFill>
                <a:srgbClr val="FFFFFF"/>
              </a:solidFill>
              <a:latin typeface="Raleway"/>
              <a:ea typeface="Raleway"/>
              <a:cs typeface="Raleway"/>
              <a:sym typeface="Raleway"/>
            </a:endParaRPr>
          </a:p>
        </p:txBody>
      </p:sp>
      <p:grpSp>
        <p:nvGrpSpPr>
          <p:cNvPr id="269" name="Google Shape;269;p28"/>
          <p:cNvGrpSpPr/>
          <p:nvPr/>
        </p:nvGrpSpPr>
        <p:grpSpPr>
          <a:xfrm>
            <a:off x="830400" y="3274596"/>
            <a:ext cx="2501700" cy="1353953"/>
            <a:chOff x="830400" y="3274596"/>
            <a:chExt cx="2501700" cy="1353953"/>
          </a:xfrm>
        </p:grpSpPr>
        <p:sp>
          <p:nvSpPr>
            <p:cNvPr id="270" name="Google Shape;270;p28"/>
            <p:cNvSpPr/>
            <p:nvPr/>
          </p:nvSpPr>
          <p:spPr>
            <a:xfrm>
              <a:off x="830400" y="3360750"/>
              <a:ext cx="2501700" cy="126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8"/>
            <p:cNvSpPr/>
            <p:nvPr/>
          </p:nvSpPr>
          <p:spPr>
            <a:xfrm>
              <a:off x="1059092" y="3274596"/>
              <a:ext cx="219600" cy="936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2" name="Google Shape;272;p28"/>
          <p:cNvSpPr txBox="1"/>
          <p:nvPr>
            <p:ph type="title"/>
          </p:nvPr>
        </p:nvSpPr>
        <p:spPr>
          <a:xfrm>
            <a:off x="967528" y="3455478"/>
            <a:ext cx="2238300" cy="43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1000"/>
              <a:t>Released from prison</a:t>
            </a:r>
            <a:endParaRPr sz="1000"/>
          </a:p>
        </p:txBody>
      </p:sp>
      <p:sp>
        <p:nvSpPr>
          <p:cNvPr id="273" name="Google Shape;273;p28"/>
          <p:cNvSpPr txBox="1"/>
          <p:nvPr>
            <p:ph idx="4294967295" type="body"/>
          </p:nvPr>
        </p:nvSpPr>
        <p:spPr>
          <a:xfrm>
            <a:off x="967528" y="3885655"/>
            <a:ext cx="2238300" cy="649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100"/>
              <a:t>Realize you lack computer, printer, programs, and community correction support.</a:t>
            </a:r>
            <a:endParaRPr sz="1100"/>
          </a:p>
        </p:txBody>
      </p:sp>
      <p:pic>
        <p:nvPicPr>
          <p:cNvPr id="274" name="Google Shape;274;p28"/>
          <p:cNvPicPr preferRelativeResize="0"/>
          <p:nvPr/>
        </p:nvPicPr>
        <p:blipFill rotWithShape="1">
          <a:blip r:embed="rId4">
            <a:alphaModFix/>
          </a:blip>
          <a:srcRect b="6316" l="0" r="0" t="6316"/>
          <a:stretch/>
        </p:blipFill>
        <p:spPr>
          <a:xfrm>
            <a:off x="3332867" y="3359013"/>
            <a:ext cx="2501203" cy="1267835"/>
          </a:xfrm>
          <a:prstGeom prst="rect">
            <a:avLst/>
          </a:prstGeom>
          <a:noFill/>
          <a:ln>
            <a:noFill/>
          </a:ln>
        </p:spPr>
      </p:pic>
      <p:sp>
        <p:nvSpPr>
          <p:cNvPr id="275" name="Google Shape;275;p28"/>
          <p:cNvSpPr txBox="1"/>
          <p:nvPr/>
        </p:nvSpPr>
        <p:spPr>
          <a:xfrm>
            <a:off x="3389243" y="3563077"/>
            <a:ext cx="586500" cy="9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600"/>
              </a:spcAft>
              <a:buNone/>
            </a:pPr>
            <a:r>
              <a:rPr b="1" lang="en-GB" sz="3000">
                <a:solidFill>
                  <a:srgbClr val="FFFFFF"/>
                </a:solidFill>
                <a:latin typeface="Lato"/>
                <a:ea typeface="Lato"/>
                <a:cs typeface="Lato"/>
                <a:sym typeface="Lato"/>
              </a:rPr>
              <a:t>02 </a:t>
            </a:r>
            <a:endParaRPr b="1" sz="3000">
              <a:solidFill>
                <a:srgbClr val="FFFFFF"/>
              </a:solidFill>
              <a:latin typeface="Raleway"/>
              <a:ea typeface="Raleway"/>
              <a:cs typeface="Raleway"/>
              <a:sym typeface="Raleway"/>
            </a:endParaRPr>
          </a:p>
        </p:txBody>
      </p:sp>
      <p:grpSp>
        <p:nvGrpSpPr>
          <p:cNvPr id="276" name="Google Shape;276;p28"/>
          <p:cNvGrpSpPr/>
          <p:nvPr/>
        </p:nvGrpSpPr>
        <p:grpSpPr>
          <a:xfrm flipH="1" rot="10800000">
            <a:off x="3332867" y="2091171"/>
            <a:ext cx="2501700" cy="1353953"/>
            <a:chOff x="830400" y="3274596"/>
            <a:chExt cx="2501700" cy="1353953"/>
          </a:xfrm>
        </p:grpSpPr>
        <p:sp>
          <p:nvSpPr>
            <p:cNvPr id="277" name="Google Shape;277;p28"/>
            <p:cNvSpPr/>
            <p:nvPr/>
          </p:nvSpPr>
          <p:spPr>
            <a:xfrm>
              <a:off x="830400" y="3360750"/>
              <a:ext cx="2501700" cy="126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8"/>
            <p:cNvSpPr/>
            <p:nvPr/>
          </p:nvSpPr>
          <p:spPr>
            <a:xfrm>
              <a:off x="1059092" y="3274596"/>
              <a:ext cx="219600" cy="936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9" name="Google Shape;279;p28"/>
          <p:cNvSpPr txBox="1"/>
          <p:nvPr>
            <p:ph type="title"/>
          </p:nvPr>
        </p:nvSpPr>
        <p:spPr>
          <a:xfrm>
            <a:off x="3464303" y="2176242"/>
            <a:ext cx="2238300" cy="43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1000"/>
              <a:t>Adjusting to new life</a:t>
            </a:r>
            <a:endParaRPr sz="1000"/>
          </a:p>
        </p:txBody>
      </p:sp>
      <p:sp>
        <p:nvSpPr>
          <p:cNvPr id="280" name="Google Shape;280;p28"/>
          <p:cNvSpPr txBox="1"/>
          <p:nvPr>
            <p:ph idx="4294967295" type="body"/>
          </p:nvPr>
        </p:nvSpPr>
        <p:spPr>
          <a:xfrm>
            <a:off x="3464303" y="2606419"/>
            <a:ext cx="2238300" cy="649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100"/>
              <a:t>Family, kids, job, dating, cars, housing, parole, fines … Braille?</a:t>
            </a:r>
            <a:endParaRPr sz="1100"/>
          </a:p>
        </p:txBody>
      </p:sp>
      <p:pic>
        <p:nvPicPr>
          <p:cNvPr id="281" name="Google Shape;281;p28"/>
          <p:cNvPicPr preferRelativeResize="0"/>
          <p:nvPr/>
        </p:nvPicPr>
        <p:blipFill rotWithShape="1">
          <a:blip r:embed="rId5">
            <a:alphaModFix/>
          </a:blip>
          <a:srcRect b="13349" l="0" r="0" t="13342"/>
          <a:stretch/>
        </p:blipFill>
        <p:spPr>
          <a:xfrm>
            <a:off x="5832591" y="2091175"/>
            <a:ext cx="2501201" cy="1267841"/>
          </a:xfrm>
          <a:prstGeom prst="rect">
            <a:avLst/>
          </a:prstGeom>
          <a:noFill/>
          <a:ln>
            <a:noFill/>
          </a:ln>
        </p:spPr>
      </p:pic>
      <p:sp>
        <p:nvSpPr>
          <p:cNvPr id="282" name="Google Shape;282;p28"/>
          <p:cNvSpPr txBox="1"/>
          <p:nvPr/>
        </p:nvSpPr>
        <p:spPr>
          <a:xfrm>
            <a:off x="5856250" y="2418200"/>
            <a:ext cx="586500" cy="9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600"/>
              </a:spcAft>
              <a:buNone/>
            </a:pPr>
            <a:r>
              <a:rPr b="1" lang="en-GB" sz="3000">
                <a:solidFill>
                  <a:srgbClr val="FFFFFF"/>
                </a:solidFill>
                <a:latin typeface="Lato"/>
                <a:ea typeface="Lato"/>
                <a:cs typeface="Lato"/>
                <a:sym typeface="Lato"/>
              </a:rPr>
              <a:t>03 </a:t>
            </a:r>
            <a:endParaRPr b="1" sz="3000">
              <a:solidFill>
                <a:srgbClr val="FFFFFF"/>
              </a:solidFill>
              <a:latin typeface="Raleway"/>
              <a:ea typeface="Raleway"/>
              <a:cs typeface="Raleway"/>
              <a:sym typeface="Raleway"/>
            </a:endParaRPr>
          </a:p>
        </p:txBody>
      </p:sp>
      <p:grpSp>
        <p:nvGrpSpPr>
          <p:cNvPr id="283" name="Google Shape;283;p28"/>
          <p:cNvGrpSpPr/>
          <p:nvPr/>
        </p:nvGrpSpPr>
        <p:grpSpPr>
          <a:xfrm>
            <a:off x="5832591" y="3274596"/>
            <a:ext cx="2501700" cy="1353953"/>
            <a:chOff x="830400" y="3274596"/>
            <a:chExt cx="2501700" cy="1353953"/>
          </a:xfrm>
        </p:grpSpPr>
        <p:sp>
          <p:nvSpPr>
            <p:cNvPr id="284" name="Google Shape;284;p28"/>
            <p:cNvSpPr/>
            <p:nvPr/>
          </p:nvSpPr>
          <p:spPr>
            <a:xfrm>
              <a:off x="830400" y="3360750"/>
              <a:ext cx="2501700" cy="126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8"/>
            <p:cNvSpPr/>
            <p:nvPr/>
          </p:nvSpPr>
          <p:spPr>
            <a:xfrm>
              <a:off x="1059092" y="3274596"/>
              <a:ext cx="219600" cy="936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6" name="Google Shape;286;p28"/>
          <p:cNvSpPr txBox="1"/>
          <p:nvPr>
            <p:ph type="title"/>
          </p:nvPr>
        </p:nvSpPr>
        <p:spPr>
          <a:xfrm>
            <a:off x="5960978" y="3455478"/>
            <a:ext cx="2238300" cy="43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1000"/>
              <a:t>Struggle to start a business</a:t>
            </a:r>
            <a:endParaRPr sz="1000"/>
          </a:p>
        </p:txBody>
      </p:sp>
      <p:sp>
        <p:nvSpPr>
          <p:cNvPr id="287" name="Google Shape;287;p28"/>
          <p:cNvSpPr txBox="1"/>
          <p:nvPr>
            <p:ph idx="4294967295" type="body"/>
          </p:nvPr>
        </p:nvSpPr>
        <p:spPr>
          <a:xfrm>
            <a:off x="5960978" y="3885655"/>
            <a:ext cx="2238300" cy="649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100"/>
              <a:t>Where to get equipment, contracts, office space, time to transcribe braille.</a:t>
            </a:r>
            <a:r>
              <a:rPr lang="en-GB" sz="800"/>
              <a:t> </a:t>
            </a:r>
            <a:endParaRPr sz="800"/>
          </a:p>
        </p:txBody>
      </p:sp>
      <p:sp>
        <p:nvSpPr>
          <p:cNvPr id="288" name="Google Shape;288;p28"/>
          <p:cNvSpPr/>
          <p:nvPr/>
        </p:nvSpPr>
        <p:spPr>
          <a:xfrm>
            <a:off x="1143000" y="1063975"/>
            <a:ext cx="753900" cy="303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9"/>
          <p:cNvSpPr txBox="1"/>
          <p:nvPr>
            <p:ph type="title"/>
          </p:nvPr>
        </p:nvSpPr>
        <p:spPr>
          <a:xfrm>
            <a:off x="414600" y="1642825"/>
            <a:ext cx="3163500" cy="1857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Your company name is … ?</a:t>
            </a:r>
            <a:endParaRPr/>
          </a:p>
        </p:txBody>
      </p:sp>
      <p:sp>
        <p:nvSpPr>
          <p:cNvPr id="294" name="Google Shape;294;p29"/>
          <p:cNvSpPr txBox="1"/>
          <p:nvPr>
            <p:ph idx="2" type="body"/>
          </p:nvPr>
        </p:nvSpPr>
        <p:spPr>
          <a:xfrm>
            <a:off x="4283675" y="992575"/>
            <a:ext cx="4407300" cy="315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a:t>
            </a:r>
            <a:r>
              <a:rPr lang="en-GB"/>
              <a:t>What's in a name?</a:t>
            </a:r>
            <a:endParaRPr/>
          </a:p>
          <a:p>
            <a:pPr indent="0" lvl="0" marL="0" rtl="0" algn="l">
              <a:spcBef>
                <a:spcPts val="1600"/>
              </a:spcBef>
              <a:spcAft>
                <a:spcPts val="0"/>
              </a:spcAft>
              <a:buNone/>
            </a:pPr>
            <a:r>
              <a:rPr lang="en-GB"/>
              <a:t>That which we call a rose </a:t>
            </a:r>
            <a:endParaRPr/>
          </a:p>
          <a:p>
            <a:pPr indent="0" lvl="0" marL="0" rtl="0" algn="l">
              <a:spcBef>
                <a:spcPts val="1600"/>
              </a:spcBef>
              <a:spcAft>
                <a:spcPts val="0"/>
              </a:spcAft>
              <a:buNone/>
            </a:pPr>
            <a:r>
              <a:rPr lang="en-GB"/>
              <a:t>By any other name would smell as sweet”</a:t>
            </a:r>
            <a:endParaRPr/>
          </a:p>
          <a:p>
            <a:pPr indent="0" lvl="0" marL="0" rtl="0" algn="l">
              <a:spcBef>
                <a:spcPts val="1600"/>
              </a:spcBef>
              <a:spcAft>
                <a:spcPts val="1600"/>
              </a:spcAft>
              <a:buNone/>
            </a:pPr>
            <a:r>
              <a:rPr lang="en-GB"/>
              <a:t>       --William Shakespeare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0"/>
          <p:cNvSpPr txBox="1"/>
          <p:nvPr>
            <p:ph type="title"/>
          </p:nvPr>
        </p:nvSpPr>
        <p:spPr>
          <a:xfrm>
            <a:off x="311700" y="751700"/>
            <a:ext cx="8186400" cy="100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Do’s and Don’ts of Naming Your Business</a:t>
            </a:r>
            <a:endParaRPr/>
          </a:p>
        </p:txBody>
      </p:sp>
      <p:sp>
        <p:nvSpPr>
          <p:cNvPr id="300" name="Google Shape;300;p30"/>
          <p:cNvSpPr txBox="1"/>
          <p:nvPr>
            <p:ph idx="1" type="body"/>
          </p:nvPr>
        </p:nvSpPr>
        <p:spPr>
          <a:xfrm>
            <a:off x="311700" y="2571750"/>
            <a:ext cx="3999900" cy="185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GB" sz="2000"/>
              <a:t>Do’s</a:t>
            </a:r>
            <a:endParaRPr b="1" sz="2000"/>
          </a:p>
          <a:p>
            <a:pPr indent="-323850" lvl="0" marL="457200" rtl="0" algn="l">
              <a:lnSpc>
                <a:spcPct val="100000"/>
              </a:lnSpc>
              <a:spcBef>
                <a:spcPts val="0"/>
              </a:spcBef>
              <a:spcAft>
                <a:spcPts val="0"/>
              </a:spcAft>
              <a:buSzPts val="1500"/>
              <a:buChar char="●"/>
            </a:pPr>
            <a:r>
              <a:rPr b="1" lang="en-GB" sz="1500"/>
              <a:t>Use a name with meaning </a:t>
            </a:r>
            <a:endParaRPr b="1" sz="1500"/>
          </a:p>
          <a:p>
            <a:pPr indent="-323850" lvl="0" marL="457200" rtl="0" algn="l">
              <a:lnSpc>
                <a:spcPct val="100000"/>
              </a:lnSpc>
              <a:spcBef>
                <a:spcPts val="0"/>
              </a:spcBef>
              <a:spcAft>
                <a:spcPts val="0"/>
              </a:spcAft>
              <a:buSzPts val="1500"/>
              <a:buChar char="●"/>
            </a:pPr>
            <a:r>
              <a:rPr b="1" lang="en-GB" sz="1500"/>
              <a:t>Make sure you can trademark the name</a:t>
            </a:r>
            <a:endParaRPr b="1" sz="1500"/>
          </a:p>
          <a:p>
            <a:pPr indent="-323850" lvl="0" marL="457200" rtl="0" algn="l">
              <a:lnSpc>
                <a:spcPct val="100000"/>
              </a:lnSpc>
              <a:spcBef>
                <a:spcPts val="0"/>
              </a:spcBef>
              <a:spcAft>
                <a:spcPts val="0"/>
              </a:spcAft>
              <a:buSzPts val="1500"/>
              <a:buChar char="●"/>
            </a:pPr>
            <a:r>
              <a:rPr b="1" lang="en-GB" sz="1500"/>
              <a:t>Test it out on Google AdWords</a:t>
            </a:r>
            <a:endParaRPr b="1" sz="1500"/>
          </a:p>
          <a:p>
            <a:pPr indent="-323850" lvl="0" marL="457200" rtl="0" algn="l">
              <a:lnSpc>
                <a:spcPct val="100000"/>
              </a:lnSpc>
              <a:spcBef>
                <a:spcPts val="0"/>
              </a:spcBef>
              <a:spcAft>
                <a:spcPts val="0"/>
              </a:spcAft>
              <a:buSzPts val="1500"/>
              <a:buChar char="●"/>
            </a:pPr>
            <a:r>
              <a:rPr b="1" lang="en-GB" sz="1500"/>
              <a:t>Make it memorable</a:t>
            </a:r>
            <a:endParaRPr b="1" sz="1500"/>
          </a:p>
        </p:txBody>
      </p:sp>
      <p:sp>
        <p:nvSpPr>
          <p:cNvPr id="301" name="Google Shape;301;p30"/>
          <p:cNvSpPr txBox="1"/>
          <p:nvPr>
            <p:ph idx="2" type="body"/>
          </p:nvPr>
        </p:nvSpPr>
        <p:spPr>
          <a:xfrm>
            <a:off x="4832400" y="2571750"/>
            <a:ext cx="3999900" cy="185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GB" sz="2000"/>
              <a:t>Don’ts</a:t>
            </a:r>
            <a:endParaRPr b="1" sz="2000"/>
          </a:p>
          <a:p>
            <a:pPr indent="-323850" lvl="0" marL="457200" rtl="0" algn="l">
              <a:lnSpc>
                <a:spcPct val="100000"/>
              </a:lnSpc>
              <a:spcBef>
                <a:spcPts val="0"/>
              </a:spcBef>
              <a:spcAft>
                <a:spcPts val="0"/>
              </a:spcAft>
              <a:buSzPts val="1500"/>
              <a:buChar char="●"/>
            </a:pPr>
            <a:r>
              <a:rPr b="1" lang="en-GB" sz="1500"/>
              <a:t>Use an institutional reference</a:t>
            </a:r>
            <a:endParaRPr b="1" sz="1500"/>
          </a:p>
          <a:p>
            <a:pPr indent="-323850" lvl="0" marL="457200" rtl="0" algn="l">
              <a:lnSpc>
                <a:spcPct val="100000"/>
              </a:lnSpc>
              <a:spcBef>
                <a:spcPts val="0"/>
              </a:spcBef>
              <a:spcAft>
                <a:spcPts val="0"/>
              </a:spcAft>
              <a:buSzPts val="1500"/>
              <a:buChar char="●"/>
            </a:pPr>
            <a:r>
              <a:rPr b="1" lang="en-GB" sz="1500"/>
              <a:t>Copying an established name</a:t>
            </a:r>
            <a:endParaRPr b="1" sz="1500"/>
          </a:p>
          <a:p>
            <a:pPr indent="-323850" lvl="0" marL="457200" rtl="0" algn="l">
              <a:lnSpc>
                <a:spcPct val="100000"/>
              </a:lnSpc>
              <a:spcBef>
                <a:spcPts val="0"/>
              </a:spcBef>
              <a:spcAft>
                <a:spcPts val="0"/>
              </a:spcAft>
              <a:buSzPts val="1500"/>
              <a:buChar char="●"/>
            </a:pPr>
            <a:r>
              <a:rPr b="1" lang="en-GB" sz="1500"/>
              <a:t>A lengthy name</a:t>
            </a:r>
            <a:endParaRPr b="1" sz="1500"/>
          </a:p>
          <a:p>
            <a:pPr indent="-323850" lvl="0" marL="457200" rtl="0" algn="l">
              <a:lnSpc>
                <a:spcPct val="100000"/>
              </a:lnSpc>
              <a:spcBef>
                <a:spcPts val="0"/>
              </a:spcBef>
              <a:spcAft>
                <a:spcPts val="0"/>
              </a:spcAft>
              <a:buSzPts val="1500"/>
              <a:buChar char="●"/>
            </a:pPr>
            <a:r>
              <a:rPr b="1" lang="en-GB" sz="1500"/>
              <a:t>Complicated spellings</a:t>
            </a:r>
            <a:endParaRPr b="1" sz="1500"/>
          </a:p>
          <a:p>
            <a:pPr indent="-323850" lvl="0" marL="457200" rtl="0" algn="l">
              <a:lnSpc>
                <a:spcPct val="100000"/>
              </a:lnSpc>
              <a:spcBef>
                <a:spcPts val="0"/>
              </a:spcBef>
              <a:spcAft>
                <a:spcPts val="0"/>
              </a:spcAft>
              <a:buSzPts val="1500"/>
              <a:buChar char="●"/>
            </a:pPr>
            <a:r>
              <a:rPr b="1" lang="en-GB" sz="1500"/>
              <a:t>Beware initials</a:t>
            </a:r>
            <a:endParaRPr b="1" sz="1500"/>
          </a:p>
          <a:p>
            <a:pPr indent="0" lvl="0" marL="457200" rtl="0" algn="l">
              <a:lnSpc>
                <a:spcPct val="100000"/>
              </a:lnSpc>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1"/>
          <p:cNvSpPr txBox="1"/>
          <p:nvPr>
            <p:ph type="title"/>
          </p:nvPr>
        </p:nvSpPr>
        <p:spPr>
          <a:xfrm>
            <a:off x="3868225" y="406900"/>
            <a:ext cx="4482600" cy="153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3600"/>
              <a:t>Taxes ...</a:t>
            </a:r>
            <a:endParaRPr sz="3600"/>
          </a:p>
        </p:txBody>
      </p:sp>
      <p:sp>
        <p:nvSpPr>
          <p:cNvPr id="307" name="Google Shape;307;p31"/>
          <p:cNvSpPr txBox="1"/>
          <p:nvPr>
            <p:ph idx="1" type="body"/>
          </p:nvPr>
        </p:nvSpPr>
        <p:spPr>
          <a:xfrm>
            <a:off x="3868318" y="2053723"/>
            <a:ext cx="4482600" cy="23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Sole Proprietorship</a:t>
            </a:r>
            <a:endParaRPr b="1"/>
          </a:p>
          <a:p>
            <a:pPr indent="0" lvl="0" marL="0" rtl="0" algn="l">
              <a:spcBef>
                <a:spcPts val="1600"/>
              </a:spcBef>
              <a:spcAft>
                <a:spcPts val="0"/>
              </a:spcAft>
              <a:buNone/>
            </a:pPr>
            <a:r>
              <a:rPr b="1" lang="en-GB"/>
              <a:t>LLC</a:t>
            </a:r>
            <a:endParaRPr b="1"/>
          </a:p>
          <a:p>
            <a:pPr indent="0" lvl="0" marL="0" rtl="0" algn="l">
              <a:spcBef>
                <a:spcPts val="1600"/>
              </a:spcBef>
              <a:spcAft>
                <a:spcPts val="0"/>
              </a:spcAft>
              <a:buNone/>
            </a:pPr>
            <a:r>
              <a:rPr b="1" lang="en-GB"/>
              <a:t>Class C</a:t>
            </a:r>
            <a:endParaRPr b="1"/>
          </a:p>
          <a:p>
            <a:pPr indent="0" lvl="0" marL="0" rtl="0" algn="l">
              <a:spcBef>
                <a:spcPts val="1600"/>
              </a:spcBef>
              <a:spcAft>
                <a:spcPts val="1600"/>
              </a:spcAft>
              <a:buNone/>
            </a:pPr>
            <a:r>
              <a:rPr b="1" lang="en-GB"/>
              <a:t>Class 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2"/>
          <p:cNvSpPr txBox="1"/>
          <p:nvPr>
            <p:ph type="title"/>
          </p:nvPr>
        </p:nvSpPr>
        <p:spPr>
          <a:xfrm rot="-5400000">
            <a:off x="-620225" y="1797500"/>
            <a:ext cx="4064100" cy="15069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GB"/>
              <a:t>Equipment ...</a:t>
            </a:r>
            <a:endParaRPr/>
          </a:p>
        </p:txBody>
      </p:sp>
      <p:sp>
        <p:nvSpPr>
          <p:cNvPr id="313" name="Google Shape;313;p32"/>
          <p:cNvSpPr txBox="1"/>
          <p:nvPr>
            <p:ph idx="1" type="body"/>
          </p:nvPr>
        </p:nvSpPr>
        <p:spPr>
          <a:xfrm>
            <a:off x="2601000" y="518875"/>
            <a:ext cx="5913300" cy="4064100"/>
          </a:xfrm>
          <a:prstGeom prst="rect">
            <a:avLst/>
          </a:prstGeom>
        </p:spPr>
        <p:txBody>
          <a:bodyPr anchorCtr="0" anchor="t" bIns="91425" lIns="91425" spcFirstLastPara="1" rIns="91425" wrap="square" tIns="91425">
            <a:noAutofit/>
          </a:bodyPr>
          <a:lstStyle/>
          <a:p>
            <a:pPr indent="-330200" lvl="0" marL="457200" rtl="0" algn="l">
              <a:lnSpc>
                <a:spcPct val="200000"/>
              </a:lnSpc>
              <a:spcBef>
                <a:spcPts val="0"/>
              </a:spcBef>
              <a:spcAft>
                <a:spcPts val="0"/>
              </a:spcAft>
              <a:buSzPts val="1600"/>
              <a:buChar char="●"/>
            </a:pPr>
            <a:r>
              <a:rPr b="1" lang="en-GB"/>
              <a:t>Computers</a:t>
            </a:r>
            <a:endParaRPr b="1"/>
          </a:p>
          <a:p>
            <a:pPr indent="-330200" lvl="0" marL="457200" rtl="0" algn="l">
              <a:lnSpc>
                <a:spcPct val="200000"/>
              </a:lnSpc>
              <a:spcBef>
                <a:spcPts val="0"/>
              </a:spcBef>
              <a:spcAft>
                <a:spcPts val="0"/>
              </a:spcAft>
              <a:buSzPts val="1600"/>
              <a:buChar char="●"/>
            </a:pPr>
            <a:r>
              <a:rPr b="1" lang="en-GB"/>
              <a:t>Printers</a:t>
            </a:r>
            <a:endParaRPr b="1"/>
          </a:p>
          <a:p>
            <a:pPr indent="-330200" lvl="0" marL="457200" rtl="0" algn="l">
              <a:lnSpc>
                <a:spcPct val="200000"/>
              </a:lnSpc>
              <a:spcBef>
                <a:spcPts val="0"/>
              </a:spcBef>
              <a:spcAft>
                <a:spcPts val="0"/>
              </a:spcAft>
              <a:buSzPts val="1600"/>
              <a:buChar char="●"/>
            </a:pPr>
            <a:r>
              <a:rPr b="1" lang="en-GB"/>
              <a:t>Braille programs</a:t>
            </a:r>
            <a:endParaRPr b="1"/>
          </a:p>
          <a:p>
            <a:pPr indent="-330200" lvl="0" marL="457200" rtl="0" algn="l">
              <a:lnSpc>
                <a:spcPct val="200000"/>
              </a:lnSpc>
              <a:spcBef>
                <a:spcPts val="0"/>
              </a:spcBef>
              <a:spcAft>
                <a:spcPts val="0"/>
              </a:spcAft>
              <a:buSzPts val="1600"/>
              <a:buChar char="●"/>
            </a:pPr>
            <a:r>
              <a:rPr b="1" lang="en-GB"/>
              <a:t>Tactile programs</a:t>
            </a:r>
            <a:endParaRPr b="1"/>
          </a:p>
          <a:p>
            <a:pPr indent="-330200" lvl="0" marL="457200" rtl="0" algn="l">
              <a:lnSpc>
                <a:spcPct val="200000"/>
              </a:lnSpc>
              <a:spcBef>
                <a:spcPts val="0"/>
              </a:spcBef>
              <a:spcAft>
                <a:spcPts val="0"/>
              </a:spcAft>
              <a:buSzPts val="1600"/>
              <a:buChar char="●"/>
            </a:pPr>
            <a:r>
              <a:rPr b="1" lang="en-GB"/>
              <a:t>OCR Programs</a:t>
            </a:r>
            <a:endParaRPr b="1"/>
          </a:p>
          <a:p>
            <a:pPr indent="-330200" lvl="0" marL="457200" rtl="0" algn="l">
              <a:lnSpc>
                <a:spcPct val="200000"/>
              </a:lnSpc>
              <a:spcBef>
                <a:spcPts val="0"/>
              </a:spcBef>
              <a:spcAft>
                <a:spcPts val="0"/>
              </a:spcAft>
              <a:buSzPts val="1600"/>
              <a:buChar char="●"/>
            </a:pPr>
            <a:r>
              <a:rPr b="1" lang="en-GB"/>
              <a:t>Embossers</a:t>
            </a:r>
            <a:endParaRPr b="1"/>
          </a:p>
          <a:p>
            <a:pPr indent="0" lvl="0" marL="0" rtl="0" algn="l">
              <a:spcBef>
                <a:spcPts val="1600"/>
              </a:spcBef>
              <a:spcAft>
                <a:spcPts val="0"/>
              </a:spcAft>
              <a:buNone/>
            </a:pPr>
            <a:r>
              <a:t/>
            </a:r>
            <a:endParaRPr b="1"/>
          </a:p>
          <a:p>
            <a:pPr indent="0" lvl="0" marL="0" rtl="0" algn="l">
              <a:spcBef>
                <a:spcPts val="1600"/>
              </a:spcBef>
              <a:spcAft>
                <a:spcPts val="16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3"/>
          <p:cNvSpPr txBox="1"/>
          <p:nvPr>
            <p:ph type="ctrTitle"/>
          </p:nvPr>
        </p:nvSpPr>
        <p:spPr>
          <a:xfrm>
            <a:off x="1085525" y="323525"/>
            <a:ext cx="3780300" cy="174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4600"/>
              <a:t>Résumés</a:t>
            </a:r>
            <a:endParaRPr sz="4600"/>
          </a:p>
          <a:p>
            <a:pPr indent="0" lvl="0" marL="0" rtl="0" algn="l">
              <a:spcBef>
                <a:spcPts val="0"/>
              </a:spcBef>
              <a:spcAft>
                <a:spcPts val="0"/>
              </a:spcAft>
              <a:buNone/>
            </a:pPr>
            <a:r>
              <a:t/>
            </a:r>
            <a:endParaRPr/>
          </a:p>
        </p:txBody>
      </p:sp>
      <p:sp>
        <p:nvSpPr>
          <p:cNvPr id="319" name="Google Shape;319;p33"/>
          <p:cNvSpPr txBox="1"/>
          <p:nvPr>
            <p:ph idx="1" type="body"/>
          </p:nvPr>
        </p:nvSpPr>
        <p:spPr>
          <a:xfrm>
            <a:off x="1085525" y="2177775"/>
            <a:ext cx="3780300" cy="2254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b="1" lang="en-GB" sz="2000"/>
              <a:t>Chronological</a:t>
            </a:r>
            <a:endParaRPr b="1" sz="2000"/>
          </a:p>
          <a:p>
            <a:pPr indent="-355600" lvl="0" marL="457200" rtl="0" algn="l">
              <a:spcBef>
                <a:spcPts val="1600"/>
              </a:spcBef>
              <a:spcAft>
                <a:spcPts val="0"/>
              </a:spcAft>
              <a:buSzPts val="2000"/>
              <a:buChar char="●"/>
            </a:pPr>
            <a:r>
              <a:rPr b="1" lang="en-GB" sz="2000"/>
              <a:t>Functional</a:t>
            </a:r>
            <a:endParaRPr b="1" sz="2000"/>
          </a:p>
          <a:p>
            <a:pPr indent="-355600" lvl="0" marL="457200" rtl="0" algn="l">
              <a:spcBef>
                <a:spcPts val="1600"/>
              </a:spcBef>
              <a:spcAft>
                <a:spcPts val="0"/>
              </a:spcAft>
              <a:buSzPts val="2000"/>
              <a:buChar char="●"/>
            </a:pPr>
            <a:r>
              <a:rPr b="1" lang="en-GB" sz="2000"/>
              <a:t>Combination</a:t>
            </a:r>
            <a:endParaRPr b="1" sz="2000"/>
          </a:p>
          <a:p>
            <a:pPr indent="-355600" lvl="0" marL="457200" rtl="0" algn="l">
              <a:spcBef>
                <a:spcPts val="1600"/>
              </a:spcBef>
              <a:spcAft>
                <a:spcPts val="1600"/>
              </a:spcAft>
              <a:buSzPts val="2000"/>
              <a:buChar char="●"/>
            </a:pPr>
            <a:r>
              <a:rPr b="1" lang="en-GB" sz="2000"/>
              <a:t>Targeted</a:t>
            </a:r>
            <a:endParaRPr b="1" sz="2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4"/>
          <p:cNvSpPr txBox="1"/>
          <p:nvPr>
            <p:ph type="title"/>
          </p:nvPr>
        </p:nvSpPr>
        <p:spPr>
          <a:xfrm>
            <a:off x="312850" y="1069200"/>
            <a:ext cx="3942600" cy="30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EFEFEF"/>
                </a:solidFill>
              </a:rPr>
              <a:t>Soft Skills are needed to SUCCEED</a:t>
            </a:r>
            <a:endParaRPr>
              <a:solidFill>
                <a:srgbClr val="EFEFEF"/>
              </a:solidFill>
            </a:endParaRPr>
          </a:p>
        </p:txBody>
      </p:sp>
      <p:sp>
        <p:nvSpPr>
          <p:cNvPr id="325" name="Google Shape;325;p34"/>
          <p:cNvSpPr txBox="1"/>
          <p:nvPr>
            <p:ph idx="1" type="body"/>
          </p:nvPr>
        </p:nvSpPr>
        <p:spPr>
          <a:xfrm>
            <a:off x="4891175" y="1354950"/>
            <a:ext cx="3942600" cy="30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GB"/>
              <a:t>Team Player</a:t>
            </a:r>
            <a:endParaRPr b="1"/>
          </a:p>
          <a:p>
            <a:pPr indent="0" lvl="0" marL="0" rtl="0" algn="l">
              <a:spcBef>
                <a:spcPts val="1600"/>
              </a:spcBef>
              <a:spcAft>
                <a:spcPts val="0"/>
              </a:spcAft>
              <a:buNone/>
            </a:pPr>
            <a:r>
              <a:t/>
            </a:r>
            <a:endParaRPr b="1"/>
          </a:p>
          <a:p>
            <a:pPr indent="0" lvl="0" marL="457200" rtl="0" algn="l">
              <a:spcBef>
                <a:spcPts val="1600"/>
              </a:spcBef>
              <a:spcAft>
                <a:spcPts val="0"/>
              </a:spcAft>
              <a:buNone/>
            </a:pPr>
            <a:r>
              <a:rPr b="1" lang="en-GB"/>
              <a:t>Open to Feedback</a:t>
            </a:r>
            <a:endParaRPr b="1"/>
          </a:p>
          <a:p>
            <a:pPr indent="0" lvl="0" marL="457200" rtl="0" algn="l">
              <a:spcBef>
                <a:spcPts val="1600"/>
              </a:spcBef>
              <a:spcAft>
                <a:spcPts val="0"/>
              </a:spcAft>
              <a:buNone/>
            </a:pPr>
            <a:r>
              <a:t/>
            </a:r>
            <a:endParaRPr b="1"/>
          </a:p>
          <a:p>
            <a:pPr indent="0" lvl="0" marL="914400" rtl="0" algn="l">
              <a:spcBef>
                <a:spcPts val="1600"/>
              </a:spcBef>
              <a:spcAft>
                <a:spcPts val="0"/>
              </a:spcAft>
              <a:buNone/>
            </a:pPr>
            <a:r>
              <a:rPr b="1" lang="en-GB"/>
              <a:t>Adaptability</a:t>
            </a:r>
            <a:endParaRPr b="1"/>
          </a:p>
          <a:p>
            <a:pPr indent="0" lvl="0" marL="914400" rtl="0" algn="l">
              <a:spcBef>
                <a:spcPts val="1600"/>
              </a:spcBef>
              <a:spcAft>
                <a:spcPts val="0"/>
              </a:spcAft>
              <a:buNone/>
            </a:pPr>
            <a:r>
              <a:t/>
            </a:r>
            <a:endParaRPr b="1"/>
          </a:p>
          <a:p>
            <a:pPr indent="0" lvl="0" marL="1371600" rtl="0" algn="l">
              <a:spcBef>
                <a:spcPts val="1600"/>
              </a:spcBef>
              <a:spcAft>
                <a:spcPts val="0"/>
              </a:spcAft>
              <a:buNone/>
            </a:pPr>
            <a:r>
              <a:rPr b="1" lang="en-GB"/>
              <a:t>Work Ethic</a:t>
            </a:r>
            <a:endParaRPr b="1"/>
          </a:p>
          <a:p>
            <a:pPr indent="0" lvl="0" marL="0" rtl="0" algn="l">
              <a:spcBef>
                <a:spcPts val="1600"/>
              </a:spcBef>
              <a:spcAft>
                <a:spcPts val="16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EB01AF5C63BF4DADCE4A39715316F0" ma:contentTypeVersion="13" ma:contentTypeDescription="Create a new document." ma:contentTypeScope="" ma:versionID="108eb133c2d2b21a0f44a468deef57ac">
  <xsd:schema xmlns:xsd="http://www.w3.org/2001/XMLSchema" xmlns:xs="http://www.w3.org/2001/XMLSchema" xmlns:p="http://schemas.microsoft.com/office/2006/metadata/properties" xmlns:ns2="7c3420a7-4168-4668-8a85-e5746675001a" xmlns:ns3="6dfda781-3f7b-46e9-a32c-86020e3bd38b" targetNamespace="http://schemas.microsoft.com/office/2006/metadata/properties" ma:root="true" ma:fieldsID="54f73f915e884ed2cf110b0c6bb04412" ns2:_="" ns3:_="">
    <xsd:import namespace="7c3420a7-4168-4668-8a85-e5746675001a"/>
    <xsd:import namespace="6dfda781-3f7b-46e9-a32c-86020e3bd3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3420a7-4168-4668-8a85-e574667500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da781-3f7b-46e9-a32c-86020e3bd3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429FD7-EF2C-45E3-B596-FC4C47150DC2}"/>
</file>

<file path=customXml/itemProps2.xml><?xml version="1.0" encoding="utf-8"?>
<ds:datastoreItem xmlns:ds="http://schemas.openxmlformats.org/officeDocument/2006/customXml" ds:itemID="{F504C580-544F-42A1-80DF-AC6EF5CA26E4}"/>
</file>

<file path=customXml/itemProps3.xml><?xml version="1.0" encoding="utf-8"?>
<ds:datastoreItem xmlns:ds="http://schemas.openxmlformats.org/officeDocument/2006/customXml" ds:itemID="{972A9D0D-9AF7-44EF-8D97-3B56A99C9B91}"/>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0x010100CFEB01AF5C63BF4DADCE4A39715316F0</vt:lpwstr>
  </property>
</Properties>
</file>